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comments/comment1.xml" ContentType="application/vnd.openxmlformats-officedocument.presentationml.comments+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6"/>
  </p:sldMasterIdLst>
  <p:notesMasterIdLst>
    <p:notesMasterId r:id="rId61"/>
  </p:notesMasterIdLst>
  <p:sldIdLst>
    <p:sldId id="256" r:id="rId7"/>
    <p:sldId id="272" r:id="rId8"/>
    <p:sldId id="259" r:id="rId9"/>
    <p:sldId id="257" r:id="rId10"/>
    <p:sldId id="260" r:id="rId11"/>
    <p:sldId id="261" r:id="rId12"/>
    <p:sldId id="262" r:id="rId13"/>
    <p:sldId id="263" r:id="rId14"/>
    <p:sldId id="264" r:id="rId15"/>
    <p:sldId id="265" r:id="rId16"/>
    <p:sldId id="266" r:id="rId17"/>
    <p:sldId id="267" r:id="rId18"/>
    <p:sldId id="268" r:id="rId19"/>
    <p:sldId id="269" r:id="rId20"/>
    <p:sldId id="273" r:id="rId21"/>
    <p:sldId id="271" r:id="rId22"/>
    <p:sldId id="274" r:id="rId23"/>
    <p:sldId id="288" r:id="rId24"/>
    <p:sldId id="276" r:id="rId25"/>
    <p:sldId id="277" r:id="rId26"/>
    <p:sldId id="278" r:id="rId27"/>
    <p:sldId id="279" r:id="rId28"/>
    <p:sldId id="280" r:id="rId29"/>
    <p:sldId id="281" r:id="rId30"/>
    <p:sldId id="282" r:id="rId31"/>
    <p:sldId id="283" r:id="rId32"/>
    <p:sldId id="284" r:id="rId33"/>
    <p:sldId id="285" r:id="rId34"/>
    <p:sldId id="286" r:id="rId35"/>
    <p:sldId id="289" r:id="rId36"/>
    <p:sldId id="270" r:id="rId37"/>
    <p:sldId id="293" r:id="rId38"/>
    <p:sldId id="291" r:id="rId39"/>
    <p:sldId id="290" r:id="rId40"/>
    <p:sldId id="294" r:id="rId41"/>
    <p:sldId id="292" r:id="rId42"/>
    <p:sldId id="295" r:id="rId43"/>
    <p:sldId id="296" r:id="rId44"/>
    <p:sldId id="297" r:id="rId45"/>
    <p:sldId id="298" r:id="rId46"/>
    <p:sldId id="299" r:id="rId47"/>
    <p:sldId id="300" r:id="rId48"/>
    <p:sldId id="302" r:id="rId49"/>
    <p:sldId id="303" r:id="rId50"/>
    <p:sldId id="304" r:id="rId51"/>
    <p:sldId id="287" r:id="rId52"/>
    <p:sldId id="305" r:id="rId53"/>
    <p:sldId id="309" r:id="rId54"/>
    <p:sldId id="308" r:id="rId55"/>
    <p:sldId id="310" r:id="rId56"/>
    <p:sldId id="311" r:id="rId57"/>
    <p:sldId id="312" r:id="rId58"/>
    <p:sldId id="314" r:id="rId59"/>
    <p:sldId id="313"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dmin" initials="A" lastIdx="4" clrIdx="0">
    <p:extLst>
      <p:ext uri="{19B8F6BF-5375-455C-9EA6-DF929625EA0E}">
        <p15:presenceInfo xmlns:p15="http://schemas.microsoft.com/office/powerpoint/2012/main" userId="Admin"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B32B60E-F46E-404D-BBD3-7D620037180E}" v="2" dt="2023-03-09T06:50:19.769"/>
    <p1510:client id="{DE2ABC4B-A4A8-4808-B29B-832B2FF9816A}" v="1" dt="2023-08-29T03:50:24.6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DBED569-4797-4DF1-A0F4-6AAB3CD982D8}" styleName="Light Style 3 - Accent 5">
    <a:wholeTbl>
      <a:tcTxStyle>
        <a:fontRef idx="minor">
          <a:scrgbClr r="0" g="0" b="0"/>
        </a:fontRef>
        <a:schemeClr val="tx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noFill/>
        </a:fill>
      </a:tcStyle>
    </a:wholeTbl>
    <a:band1H>
      <a:tcStyle>
        <a:tcBdr/>
        <a:fill>
          <a:solidFill>
            <a:schemeClr val="accent5">
              <a:alpha val="20000"/>
            </a:schemeClr>
          </a:solidFill>
        </a:fill>
      </a:tcStyle>
    </a:band1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noFill/>
        </a:fill>
      </a:tcStyle>
    </a:lastRow>
    <a:firstRow>
      <a:tcTxStyle b="on"/>
      <a:tcStyle>
        <a:tcBdr>
          <a:bottom>
            <a:ln w="25400" cmpd="sng">
              <a:solidFill>
                <a:schemeClr val="accent5"/>
              </a:solidFill>
            </a:ln>
          </a:bottom>
        </a:tcBdr>
        <a:fill>
          <a:noFill/>
        </a:fill>
      </a:tcStyle>
    </a:firstRow>
  </a:tblStyle>
  <a:tblStyle styleId="{8799B23B-EC83-4686-B30A-512413B5E67A}" styleName="Light Style 3 - Accent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79" autoAdjust="0"/>
    <p:restoredTop sz="94660"/>
  </p:normalViewPr>
  <p:slideViewPr>
    <p:cSldViewPr snapToGrid="0">
      <p:cViewPr varScale="1">
        <p:scale>
          <a:sx n="139" d="100"/>
          <a:sy n="139" d="100"/>
        </p:scale>
        <p:origin x="384" y="101"/>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commentAuthors" Target="commentAuthors.xml"/><Relationship Id="rId68" Type="http://schemas.microsoft.com/office/2016/11/relationships/changesInfo" Target="changesInfos/changesInfo1.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heme" Target="theme/theme1.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viewProps" Target="viewProps.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presProps" Target="presProps.xml"/><Relationship Id="rId69"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 Id="rId67" Type="http://schemas.openxmlformats.org/officeDocument/2006/relationships/tableStyles" Target="tableStyles.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gs" Target="tags/tag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Duc Thinh (MS/EAE31-XC)" userId="2a4f7845-ab52-4232-a36b-57be12a6afa1" providerId="ADAL" clId="{AB32B60E-F46E-404D-BBD3-7D620037180E}"/>
    <pc:docChg chg="undo custSel addSld delSld modSld sldOrd">
      <pc:chgData name="Nguyen Duc Thinh (MS/EAE31-XC)" userId="2a4f7845-ab52-4232-a36b-57be12a6afa1" providerId="ADAL" clId="{AB32B60E-F46E-404D-BBD3-7D620037180E}" dt="2023-03-09T07:53:32.346" v="598" actId="14100"/>
      <pc:docMkLst>
        <pc:docMk/>
      </pc:docMkLst>
      <pc:sldChg chg="modSp mod">
        <pc:chgData name="Nguyen Duc Thinh (MS/EAE31-XC)" userId="2a4f7845-ab52-4232-a36b-57be12a6afa1" providerId="ADAL" clId="{AB32B60E-F46E-404D-BBD3-7D620037180E}" dt="2023-03-09T06:37:13.057" v="138"/>
        <pc:sldMkLst>
          <pc:docMk/>
          <pc:sldMk cId="28530264" sldId="256"/>
        </pc:sldMkLst>
        <pc:spChg chg="mod">
          <ac:chgData name="Nguyen Duc Thinh (MS/EAE31-XC)" userId="2a4f7845-ab52-4232-a36b-57be12a6afa1" providerId="ADAL" clId="{AB32B60E-F46E-404D-BBD3-7D620037180E}" dt="2023-03-09T06:37:13.057" v="138"/>
          <ac:spMkLst>
            <pc:docMk/>
            <pc:sldMk cId="28530264" sldId="256"/>
            <ac:spMk id="2" creationId="{17DB89E0-89D9-4425-AE04-BF03119740B1}"/>
          </ac:spMkLst>
        </pc:spChg>
        <pc:spChg chg="mod">
          <ac:chgData name="Nguyen Duc Thinh (MS/EAE31-XC)" userId="2a4f7845-ab52-4232-a36b-57be12a6afa1" providerId="ADAL" clId="{AB32B60E-F46E-404D-BBD3-7D620037180E}" dt="2023-03-09T06:22:44.467" v="33" actId="20577"/>
          <ac:spMkLst>
            <pc:docMk/>
            <pc:sldMk cId="28530264" sldId="256"/>
            <ac:spMk id="3" creationId="{B9139839-FCEA-4EC2-AD64-E9A6C386964E}"/>
          </ac:spMkLst>
        </pc:spChg>
      </pc:sldChg>
      <pc:sldChg chg="addSp modSp mod">
        <pc:chgData name="Nguyen Duc Thinh (MS/EAE31-XC)" userId="2a4f7845-ab52-4232-a36b-57be12a6afa1" providerId="ADAL" clId="{AB32B60E-F46E-404D-BBD3-7D620037180E}" dt="2023-03-09T06:48:16.291" v="326" actId="1076"/>
        <pc:sldMkLst>
          <pc:docMk/>
          <pc:sldMk cId="296903337" sldId="257"/>
        </pc:sldMkLst>
        <pc:spChg chg="mod">
          <ac:chgData name="Nguyen Duc Thinh (MS/EAE31-XC)" userId="2a4f7845-ab52-4232-a36b-57be12a6afa1" providerId="ADAL" clId="{AB32B60E-F46E-404D-BBD3-7D620037180E}" dt="2023-03-09T06:37:50.745" v="157" actId="255"/>
          <ac:spMkLst>
            <pc:docMk/>
            <pc:sldMk cId="296903337" sldId="257"/>
            <ac:spMk id="3" creationId="{844BC381-D985-4327-9159-DFEA37F57B46}"/>
          </ac:spMkLst>
        </pc:spChg>
        <pc:spChg chg="add mod">
          <ac:chgData name="Nguyen Duc Thinh (MS/EAE31-XC)" userId="2a4f7845-ab52-4232-a36b-57be12a6afa1" providerId="ADAL" clId="{AB32B60E-F46E-404D-BBD3-7D620037180E}" dt="2023-03-09T06:44:53.013" v="317" actId="14100"/>
          <ac:spMkLst>
            <pc:docMk/>
            <pc:sldMk cId="296903337" sldId="257"/>
            <ac:spMk id="4" creationId="{E7EFF2AE-6615-499C-B354-295F2F3DF371}"/>
          </ac:spMkLst>
        </pc:spChg>
        <pc:picChg chg="add mod">
          <ac:chgData name="Nguyen Duc Thinh (MS/EAE31-XC)" userId="2a4f7845-ab52-4232-a36b-57be12a6afa1" providerId="ADAL" clId="{AB32B60E-F46E-404D-BBD3-7D620037180E}" dt="2023-03-09T06:48:16.291" v="326" actId="1076"/>
          <ac:picMkLst>
            <pc:docMk/>
            <pc:sldMk cId="296903337" sldId="257"/>
            <ac:picMk id="7" creationId="{D4183546-B65E-443E-93A3-3159F2D8C3FE}"/>
          </ac:picMkLst>
        </pc:picChg>
      </pc:sldChg>
      <pc:sldChg chg="addSp modSp add mod ord">
        <pc:chgData name="Nguyen Duc Thinh (MS/EAE31-XC)" userId="2a4f7845-ab52-4232-a36b-57be12a6afa1" providerId="ADAL" clId="{AB32B60E-F46E-404D-BBD3-7D620037180E}" dt="2023-03-09T07:07:37.893" v="591" actId="20577"/>
        <pc:sldMkLst>
          <pc:docMk/>
          <pc:sldMk cId="1131763351" sldId="259"/>
        </pc:sldMkLst>
        <pc:spChg chg="mod">
          <ac:chgData name="Nguyen Duc Thinh (MS/EAE31-XC)" userId="2a4f7845-ab52-4232-a36b-57be12a6afa1" providerId="ADAL" clId="{AB32B60E-F46E-404D-BBD3-7D620037180E}" dt="2023-03-09T07:05:15.548" v="542" actId="20577"/>
          <ac:spMkLst>
            <pc:docMk/>
            <pc:sldMk cId="1131763351" sldId="259"/>
            <ac:spMk id="4" creationId="{E7EFF2AE-6615-499C-B354-295F2F3DF371}"/>
          </ac:spMkLst>
        </pc:spChg>
        <pc:spChg chg="add mod">
          <ac:chgData name="Nguyen Duc Thinh (MS/EAE31-XC)" userId="2a4f7845-ab52-4232-a36b-57be12a6afa1" providerId="ADAL" clId="{AB32B60E-F46E-404D-BBD3-7D620037180E}" dt="2023-03-09T07:07:37.893" v="591" actId="20577"/>
          <ac:spMkLst>
            <pc:docMk/>
            <pc:sldMk cId="1131763351" sldId="259"/>
            <ac:spMk id="6" creationId="{EF0D087F-0459-46B5-8DB8-7C964EC3259C}"/>
          </ac:spMkLst>
        </pc:spChg>
      </pc:sldChg>
      <pc:sldChg chg="addSp delSp modSp add del mod">
        <pc:chgData name="Nguyen Duc Thinh (MS/EAE31-XC)" userId="2a4f7845-ab52-4232-a36b-57be12a6afa1" providerId="ADAL" clId="{AB32B60E-F46E-404D-BBD3-7D620037180E}" dt="2023-03-09T06:50:31.503" v="364" actId="2696"/>
        <pc:sldMkLst>
          <pc:docMk/>
          <pc:sldMk cId="3433487897" sldId="260"/>
        </pc:sldMkLst>
        <pc:spChg chg="add del mod">
          <ac:chgData name="Nguyen Duc Thinh (MS/EAE31-XC)" userId="2a4f7845-ab52-4232-a36b-57be12a6afa1" providerId="ADAL" clId="{AB32B60E-F46E-404D-BBD3-7D620037180E}" dt="2023-03-09T06:50:18.284" v="359" actId="21"/>
          <ac:spMkLst>
            <pc:docMk/>
            <pc:sldMk cId="3433487897" sldId="260"/>
            <ac:spMk id="4" creationId="{E7EFF2AE-6615-499C-B354-295F2F3DF371}"/>
          </ac:spMkLst>
        </pc:spChg>
      </pc:sldChg>
      <pc:sldChg chg="addSp delSp modSp add mod">
        <pc:chgData name="Nguyen Duc Thinh (MS/EAE31-XC)" userId="2a4f7845-ab52-4232-a36b-57be12a6afa1" providerId="ADAL" clId="{AB32B60E-F46E-404D-BBD3-7D620037180E}" dt="2023-03-09T06:49:06.961" v="335" actId="1076"/>
        <pc:sldMkLst>
          <pc:docMk/>
          <pc:sldMk cId="2051674533" sldId="261"/>
        </pc:sldMkLst>
        <pc:spChg chg="mod">
          <ac:chgData name="Nguyen Duc Thinh (MS/EAE31-XC)" userId="2a4f7845-ab52-4232-a36b-57be12a6afa1" providerId="ADAL" clId="{AB32B60E-F46E-404D-BBD3-7D620037180E}" dt="2023-03-09T06:48:56.145" v="331" actId="14100"/>
          <ac:spMkLst>
            <pc:docMk/>
            <pc:sldMk cId="2051674533" sldId="261"/>
            <ac:spMk id="4" creationId="{E7EFF2AE-6615-499C-B354-295F2F3DF371}"/>
          </ac:spMkLst>
        </pc:spChg>
        <pc:picChg chg="del mod">
          <ac:chgData name="Nguyen Duc Thinh (MS/EAE31-XC)" userId="2a4f7845-ab52-4232-a36b-57be12a6afa1" providerId="ADAL" clId="{AB32B60E-F46E-404D-BBD3-7D620037180E}" dt="2023-03-09T06:48:30.198" v="330" actId="478"/>
          <ac:picMkLst>
            <pc:docMk/>
            <pc:sldMk cId="2051674533" sldId="261"/>
            <ac:picMk id="7" creationId="{D4183546-B65E-443E-93A3-3159F2D8C3FE}"/>
          </ac:picMkLst>
        </pc:picChg>
        <pc:picChg chg="add mod">
          <ac:chgData name="Nguyen Duc Thinh (MS/EAE31-XC)" userId="2a4f7845-ab52-4232-a36b-57be12a6afa1" providerId="ADAL" clId="{AB32B60E-F46E-404D-BBD3-7D620037180E}" dt="2023-03-09T06:49:06.961" v="335" actId="1076"/>
          <ac:picMkLst>
            <pc:docMk/>
            <pc:sldMk cId="2051674533" sldId="261"/>
            <ac:picMk id="8" creationId="{72F3CFA0-B8F8-409A-9DA9-A97834BB39BC}"/>
          </ac:picMkLst>
        </pc:picChg>
      </pc:sldChg>
      <pc:sldChg chg="addSp delSp modSp add mod">
        <pc:chgData name="Nguyen Duc Thinh (MS/EAE31-XC)" userId="2a4f7845-ab52-4232-a36b-57be12a6afa1" providerId="ADAL" clId="{AB32B60E-F46E-404D-BBD3-7D620037180E}" dt="2023-03-09T06:52:18.696" v="419" actId="1076"/>
        <pc:sldMkLst>
          <pc:docMk/>
          <pc:sldMk cId="1868580760" sldId="262"/>
        </pc:sldMkLst>
        <pc:spChg chg="mod">
          <ac:chgData name="Nguyen Duc Thinh (MS/EAE31-XC)" userId="2a4f7845-ab52-4232-a36b-57be12a6afa1" providerId="ADAL" clId="{AB32B60E-F46E-404D-BBD3-7D620037180E}" dt="2023-03-09T06:51:22.173" v="409" actId="20577"/>
          <ac:spMkLst>
            <pc:docMk/>
            <pc:sldMk cId="1868580760" sldId="262"/>
            <ac:spMk id="2" creationId="{1D0EFCF6-7775-4F5B-85AA-DB6E7D143330}"/>
          </ac:spMkLst>
        </pc:spChg>
        <pc:spChg chg="mod">
          <ac:chgData name="Nguyen Duc Thinh (MS/EAE31-XC)" userId="2a4f7845-ab52-4232-a36b-57be12a6afa1" providerId="ADAL" clId="{AB32B60E-F46E-404D-BBD3-7D620037180E}" dt="2023-03-09T06:51:18.819" v="406" actId="20577"/>
          <ac:spMkLst>
            <pc:docMk/>
            <pc:sldMk cId="1868580760" sldId="262"/>
            <ac:spMk id="3" creationId="{844BC381-D985-4327-9159-DFEA37F57B46}"/>
          </ac:spMkLst>
        </pc:spChg>
        <pc:spChg chg="add mod">
          <ac:chgData name="Nguyen Duc Thinh (MS/EAE31-XC)" userId="2a4f7845-ab52-4232-a36b-57be12a6afa1" providerId="ADAL" clId="{AB32B60E-F46E-404D-BBD3-7D620037180E}" dt="2023-03-09T06:52:18.696" v="419" actId="1076"/>
          <ac:spMkLst>
            <pc:docMk/>
            <pc:sldMk cId="1868580760" sldId="262"/>
            <ac:spMk id="10" creationId="{99A75D17-45C1-407B-91A6-15AEC4486FDD}"/>
          </ac:spMkLst>
        </pc:spChg>
        <pc:picChg chg="add mod">
          <ac:chgData name="Nguyen Duc Thinh (MS/EAE31-XC)" userId="2a4f7845-ab52-4232-a36b-57be12a6afa1" providerId="ADAL" clId="{AB32B60E-F46E-404D-BBD3-7D620037180E}" dt="2023-03-09T06:51:27.674" v="412" actId="1076"/>
          <ac:picMkLst>
            <pc:docMk/>
            <pc:sldMk cId="1868580760" sldId="262"/>
            <ac:picMk id="6" creationId="{647A5EEB-A0D8-4390-934A-4D2E44ACF2D2}"/>
          </ac:picMkLst>
        </pc:picChg>
        <pc:picChg chg="del">
          <ac:chgData name="Nguyen Duc Thinh (MS/EAE31-XC)" userId="2a4f7845-ab52-4232-a36b-57be12a6afa1" providerId="ADAL" clId="{AB32B60E-F46E-404D-BBD3-7D620037180E}" dt="2023-03-09T06:51:23.824" v="410" actId="478"/>
          <ac:picMkLst>
            <pc:docMk/>
            <pc:sldMk cId="1868580760" sldId="262"/>
            <ac:picMk id="7" creationId="{6772B865-A190-4772-9C35-5A833A64CC75}"/>
          </ac:picMkLst>
        </pc:picChg>
        <pc:picChg chg="add mod">
          <ac:chgData name="Nguyen Duc Thinh (MS/EAE31-XC)" userId="2a4f7845-ab52-4232-a36b-57be12a6afa1" providerId="ADAL" clId="{AB32B60E-F46E-404D-BBD3-7D620037180E}" dt="2023-03-09T06:51:51.668" v="414" actId="1076"/>
          <ac:picMkLst>
            <pc:docMk/>
            <pc:sldMk cId="1868580760" sldId="262"/>
            <ac:picMk id="9" creationId="{3E72059E-0D87-414C-9C95-538D04666BE7}"/>
          </ac:picMkLst>
        </pc:picChg>
      </pc:sldChg>
      <pc:sldChg chg="addSp delSp modSp add mod">
        <pc:chgData name="Nguyen Duc Thinh (MS/EAE31-XC)" userId="2a4f7845-ab52-4232-a36b-57be12a6afa1" providerId="ADAL" clId="{AB32B60E-F46E-404D-BBD3-7D620037180E}" dt="2023-03-09T06:53:35.368" v="426" actId="1076"/>
        <pc:sldMkLst>
          <pc:docMk/>
          <pc:sldMk cId="3589036181" sldId="263"/>
        </pc:sldMkLst>
        <pc:picChg chg="del">
          <ac:chgData name="Nguyen Duc Thinh (MS/EAE31-XC)" userId="2a4f7845-ab52-4232-a36b-57be12a6afa1" providerId="ADAL" clId="{AB32B60E-F46E-404D-BBD3-7D620037180E}" dt="2023-03-09T06:53:01.987" v="421" actId="478"/>
          <ac:picMkLst>
            <pc:docMk/>
            <pc:sldMk cId="3589036181" sldId="263"/>
            <ac:picMk id="6" creationId="{647A5EEB-A0D8-4390-934A-4D2E44ACF2D2}"/>
          </ac:picMkLst>
        </pc:picChg>
        <pc:picChg chg="add mod">
          <ac:chgData name="Nguyen Duc Thinh (MS/EAE31-XC)" userId="2a4f7845-ab52-4232-a36b-57be12a6afa1" providerId="ADAL" clId="{AB32B60E-F46E-404D-BBD3-7D620037180E}" dt="2023-03-09T06:53:06.622" v="424" actId="1076"/>
          <ac:picMkLst>
            <pc:docMk/>
            <pc:sldMk cId="3589036181" sldId="263"/>
            <ac:picMk id="7" creationId="{7F4D713B-6D83-4647-9325-8DC668B57E6C}"/>
          </ac:picMkLst>
        </pc:picChg>
        <pc:picChg chg="del">
          <ac:chgData name="Nguyen Duc Thinh (MS/EAE31-XC)" userId="2a4f7845-ab52-4232-a36b-57be12a6afa1" providerId="ADAL" clId="{AB32B60E-F46E-404D-BBD3-7D620037180E}" dt="2023-03-09T06:53:03.541" v="422" actId="478"/>
          <ac:picMkLst>
            <pc:docMk/>
            <pc:sldMk cId="3589036181" sldId="263"/>
            <ac:picMk id="9" creationId="{3E72059E-0D87-414C-9C95-538D04666BE7}"/>
          </ac:picMkLst>
        </pc:picChg>
        <pc:picChg chg="add mod">
          <ac:chgData name="Nguyen Duc Thinh (MS/EAE31-XC)" userId="2a4f7845-ab52-4232-a36b-57be12a6afa1" providerId="ADAL" clId="{AB32B60E-F46E-404D-BBD3-7D620037180E}" dt="2023-03-09T06:53:35.368" v="426" actId="1076"/>
          <ac:picMkLst>
            <pc:docMk/>
            <pc:sldMk cId="3589036181" sldId="263"/>
            <ac:picMk id="11" creationId="{55B30D40-CA20-47DD-A51F-2BCF3E974D12}"/>
          </ac:picMkLst>
        </pc:picChg>
      </pc:sldChg>
      <pc:sldChg chg="addSp delSp modSp add mod">
        <pc:chgData name="Nguyen Duc Thinh (MS/EAE31-XC)" userId="2a4f7845-ab52-4232-a36b-57be12a6afa1" providerId="ADAL" clId="{AB32B60E-F46E-404D-BBD3-7D620037180E}" dt="2023-03-09T06:54:38.075" v="440" actId="1076"/>
        <pc:sldMkLst>
          <pc:docMk/>
          <pc:sldMk cId="1685180821" sldId="264"/>
        </pc:sldMkLst>
        <pc:spChg chg="mod">
          <ac:chgData name="Nguyen Duc Thinh (MS/EAE31-XC)" userId="2a4f7845-ab52-4232-a36b-57be12a6afa1" providerId="ADAL" clId="{AB32B60E-F46E-404D-BBD3-7D620037180E}" dt="2023-03-09T06:54:24.841" v="434" actId="20577"/>
          <ac:spMkLst>
            <pc:docMk/>
            <pc:sldMk cId="1685180821" sldId="264"/>
            <ac:spMk id="2" creationId="{1D0EFCF6-7775-4F5B-85AA-DB6E7D143330}"/>
          </ac:spMkLst>
        </pc:spChg>
        <pc:spChg chg="del">
          <ac:chgData name="Nguyen Duc Thinh (MS/EAE31-XC)" userId="2a4f7845-ab52-4232-a36b-57be12a6afa1" providerId="ADAL" clId="{AB32B60E-F46E-404D-BBD3-7D620037180E}" dt="2023-03-09T06:54:36.276" v="439" actId="478"/>
          <ac:spMkLst>
            <pc:docMk/>
            <pc:sldMk cId="1685180821" sldId="264"/>
            <ac:spMk id="10" creationId="{99A75D17-45C1-407B-91A6-15AEC4486FDD}"/>
          </ac:spMkLst>
        </pc:spChg>
        <pc:picChg chg="add mod">
          <ac:chgData name="Nguyen Duc Thinh (MS/EAE31-XC)" userId="2a4f7845-ab52-4232-a36b-57be12a6afa1" providerId="ADAL" clId="{AB32B60E-F46E-404D-BBD3-7D620037180E}" dt="2023-03-09T06:54:38.075" v="440" actId="1076"/>
          <ac:picMkLst>
            <pc:docMk/>
            <pc:sldMk cId="1685180821" sldId="264"/>
            <ac:picMk id="6" creationId="{45FDB0EE-97EE-4389-BE21-2CB06D22B3EE}"/>
          </ac:picMkLst>
        </pc:picChg>
        <pc:picChg chg="del">
          <ac:chgData name="Nguyen Duc Thinh (MS/EAE31-XC)" userId="2a4f7845-ab52-4232-a36b-57be12a6afa1" providerId="ADAL" clId="{AB32B60E-F46E-404D-BBD3-7D620037180E}" dt="2023-03-09T06:54:26.834" v="435" actId="478"/>
          <ac:picMkLst>
            <pc:docMk/>
            <pc:sldMk cId="1685180821" sldId="264"/>
            <ac:picMk id="7" creationId="{7F4D713B-6D83-4647-9325-8DC668B57E6C}"/>
          </ac:picMkLst>
        </pc:picChg>
        <pc:picChg chg="del">
          <ac:chgData name="Nguyen Duc Thinh (MS/EAE31-XC)" userId="2a4f7845-ab52-4232-a36b-57be12a6afa1" providerId="ADAL" clId="{AB32B60E-F46E-404D-BBD3-7D620037180E}" dt="2023-03-09T06:54:29.509" v="437" actId="478"/>
          <ac:picMkLst>
            <pc:docMk/>
            <pc:sldMk cId="1685180821" sldId="264"/>
            <ac:picMk id="11" creationId="{55B30D40-CA20-47DD-A51F-2BCF3E974D12}"/>
          </ac:picMkLst>
        </pc:picChg>
      </pc:sldChg>
      <pc:sldChg chg="addSp delSp modSp add mod ord">
        <pc:chgData name="Nguyen Duc Thinh (MS/EAE31-XC)" userId="2a4f7845-ab52-4232-a36b-57be12a6afa1" providerId="ADAL" clId="{AB32B60E-F46E-404D-BBD3-7D620037180E}" dt="2023-03-09T06:56:48.807" v="459" actId="1076"/>
        <pc:sldMkLst>
          <pc:docMk/>
          <pc:sldMk cId="4200661230" sldId="265"/>
        </pc:sldMkLst>
        <pc:spChg chg="mod">
          <ac:chgData name="Nguyen Duc Thinh (MS/EAE31-XC)" userId="2a4f7845-ab52-4232-a36b-57be12a6afa1" providerId="ADAL" clId="{AB32B60E-F46E-404D-BBD3-7D620037180E}" dt="2023-03-09T06:54:45.734" v="446" actId="20577"/>
          <ac:spMkLst>
            <pc:docMk/>
            <pc:sldMk cId="4200661230" sldId="265"/>
            <ac:spMk id="2" creationId="{1D0EFCF6-7775-4F5B-85AA-DB6E7D143330}"/>
          </ac:spMkLst>
        </pc:spChg>
        <pc:picChg chg="add mod">
          <ac:chgData name="Nguyen Duc Thinh (MS/EAE31-XC)" userId="2a4f7845-ab52-4232-a36b-57be12a6afa1" providerId="ADAL" clId="{AB32B60E-F46E-404D-BBD3-7D620037180E}" dt="2023-03-09T06:56:15.764" v="452" actId="1076"/>
          <ac:picMkLst>
            <pc:docMk/>
            <pc:sldMk cId="4200661230" sldId="265"/>
            <ac:picMk id="6" creationId="{1FA9A55B-FC7D-4A4C-87AF-62578730D8B0}"/>
          </ac:picMkLst>
        </pc:picChg>
        <pc:picChg chg="del">
          <ac:chgData name="Nguyen Duc Thinh (MS/EAE31-XC)" userId="2a4f7845-ab52-4232-a36b-57be12a6afa1" providerId="ADAL" clId="{AB32B60E-F46E-404D-BBD3-7D620037180E}" dt="2023-03-09T06:55:43.633" v="448" actId="478"/>
          <ac:picMkLst>
            <pc:docMk/>
            <pc:sldMk cId="4200661230" sldId="265"/>
            <ac:picMk id="7" creationId="{7F4D713B-6D83-4647-9325-8DC668B57E6C}"/>
          </ac:picMkLst>
        </pc:picChg>
        <pc:picChg chg="add mod">
          <ac:chgData name="Nguyen Duc Thinh (MS/EAE31-XC)" userId="2a4f7845-ab52-4232-a36b-57be12a6afa1" providerId="ADAL" clId="{AB32B60E-F46E-404D-BBD3-7D620037180E}" dt="2023-03-09T06:56:48.807" v="459" actId="1076"/>
          <ac:picMkLst>
            <pc:docMk/>
            <pc:sldMk cId="4200661230" sldId="265"/>
            <ac:picMk id="9" creationId="{70F379B3-A957-490F-9645-62C7C024B838}"/>
          </ac:picMkLst>
        </pc:picChg>
        <pc:picChg chg="del">
          <ac:chgData name="Nguyen Duc Thinh (MS/EAE31-XC)" userId="2a4f7845-ab52-4232-a36b-57be12a6afa1" providerId="ADAL" clId="{AB32B60E-F46E-404D-BBD3-7D620037180E}" dt="2023-03-09T06:55:40.943" v="447" actId="478"/>
          <ac:picMkLst>
            <pc:docMk/>
            <pc:sldMk cId="4200661230" sldId="265"/>
            <ac:picMk id="11" creationId="{55B30D40-CA20-47DD-A51F-2BCF3E974D12}"/>
          </ac:picMkLst>
        </pc:picChg>
      </pc:sldChg>
      <pc:sldChg chg="addSp delSp modSp add mod">
        <pc:chgData name="Nguyen Duc Thinh (MS/EAE31-XC)" userId="2a4f7845-ab52-4232-a36b-57be12a6afa1" providerId="ADAL" clId="{AB32B60E-F46E-404D-BBD3-7D620037180E}" dt="2023-03-09T07:53:32.346" v="598" actId="14100"/>
        <pc:sldMkLst>
          <pc:docMk/>
          <pc:sldMk cId="3445452702" sldId="266"/>
        </pc:sldMkLst>
        <pc:spChg chg="mod">
          <ac:chgData name="Nguyen Duc Thinh (MS/EAE31-XC)" userId="2a4f7845-ab52-4232-a36b-57be12a6afa1" providerId="ADAL" clId="{AB32B60E-F46E-404D-BBD3-7D620037180E}" dt="2023-03-09T07:00:28.189" v="512" actId="20577"/>
          <ac:spMkLst>
            <pc:docMk/>
            <pc:sldMk cId="3445452702" sldId="266"/>
            <ac:spMk id="2" creationId="{1D0EFCF6-7775-4F5B-85AA-DB6E7D143330}"/>
          </ac:spMkLst>
        </pc:spChg>
        <pc:spChg chg="del">
          <ac:chgData name="Nguyen Duc Thinh (MS/EAE31-XC)" userId="2a4f7845-ab52-4232-a36b-57be12a6afa1" providerId="ADAL" clId="{AB32B60E-F46E-404D-BBD3-7D620037180E}" dt="2023-03-09T06:59:59.969" v="463" actId="478"/>
          <ac:spMkLst>
            <pc:docMk/>
            <pc:sldMk cId="3445452702" sldId="266"/>
            <ac:spMk id="10" creationId="{99A75D17-45C1-407B-91A6-15AEC4486FDD}"/>
          </ac:spMkLst>
        </pc:spChg>
        <pc:picChg chg="del">
          <ac:chgData name="Nguyen Duc Thinh (MS/EAE31-XC)" userId="2a4f7845-ab52-4232-a36b-57be12a6afa1" providerId="ADAL" clId="{AB32B60E-F46E-404D-BBD3-7D620037180E}" dt="2023-03-09T06:59:53.538" v="461" actId="478"/>
          <ac:picMkLst>
            <pc:docMk/>
            <pc:sldMk cId="3445452702" sldId="266"/>
            <ac:picMk id="6" creationId="{1FA9A55B-FC7D-4A4C-87AF-62578730D8B0}"/>
          </ac:picMkLst>
        </pc:picChg>
        <pc:picChg chg="add mod">
          <ac:chgData name="Nguyen Duc Thinh (MS/EAE31-XC)" userId="2a4f7845-ab52-4232-a36b-57be12a6afa1" providerId="ADAL" clId="{AB32B60E-F46E-404D-BBD3-7D620037180E}" dt="2023-03-09T07:53:32.346" v="598" actId="14100"/>
          <ac:picMkLst>
            <pc:docMk/>
            <pc:sldMk cId="3445452702" sldId="266"/>
            <ac:picMk id="7" creationId="{B46AC9C2-A277-4244-A317-7B16DF9FED02}"/>
          </ac:picMkLst>
        </pc:picChg>
        <pc:picChg chg="del">
          <ac:chgData name="Nguyen Duc Thinh (MS/EAE31-XC)" userId="2a4f7845-ab52-4232-a36b-57be12a6afa1" providerId="ADAL" clId="{AB32B60E-F46E-404D-BBD3-7D620037180E}" dt="2023-03-09T06:59:56.189" v="462" actId="478"/>
          <ac:picMkLst>
            <pc:docMk/>
            <pc:sldMk cId="3445452702" sldId="266"/>
            <ac:picMk id="9" creationId="{70F379B3-A957-490F-9645-62C7C024B838}"/>
          </ac:picMkLst>
        </pc:picChg>
      </pc:sldChg>
    </pc:docChg>
  </pc:docChgLst>
  <pc:docChgLst>
    <pc:chgData name="FIXED-TERM Pham Chi Linh (MS/EAE31-XC)" userId="S::pla7hc@bosch.com::a0fe971e-88c5-4eb1-8652-b01b2033d6b7" providerId="AD" clId="Web-{DE2ABC4B-A4A8-4808-B29B-832B2FF9816A}"/>
    <pc:docChg chg="addSld">
      <pc:chgData name="FIXED-TERM Pham Chi Linh (MS/EAE31-XC)" userId="S::pla7hc@bosch.com::a0fe971e-88c5-4eb1-8652-b01b2033d6b7" providerId="AD" clId="Web-{DE2ABC4B-A4A8-4808-B29B-832B2FF9816A}" dt="2023-08-29T03:50:24.639" v="0"/>
      <pc:docMkLst>
        <pc:docMk/>
      </pc:docMkLst>
      <pc:sldChg chg="new">
        <pc:chgData name="FIXED-TERM Pham Chi Linh (MS/EAE31-XC)" userId="S::pla7hc@bosch.com::a0fe971e-88c5-4eb1-8652-b01b2033d6b7" providerId="AD" clId="Web-{DE2ABC4B-A4A8-4808-B29B-832B2FF9816A}" dt="2023-08-29T03:50:24.639" v="0"/>
        <pc:sldMkLst>
          <pc:docMk/>
          <pc:sldMk cId="234598451" sldId="267"/>
        </pc:sldMkLst>
      </pc:sldChg>
    </pc:docChg>
  </pc:docChgLst>
</pc:chgInfo>
</file>

<file path=ppt/comments/comment1.xml><?xml version="1.0" encoding="utf-8"?>
<p:cmLst xmlns:a="http://schemas.openxmlformats.org/drawingml/2006/main" xmlns:r="http://schemas.openxmlformats.org/officeDocument/2006/relationships" xmlns:p="http://schemas.openxmlformats.org/presentationml/2006/main">
  <p:cm authorId="1" dt="2023-12-07T23:32:27.075" idx="2">
    <p:pos x="6921" y="1040"/>
    <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07.01.2024</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wmf"/><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wmf"/><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BF558F48-F6D6-4568-8DA6-55FAE81CC26F}"/>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547200" y="2602898"/>
            <a:ext cx="9268637" cy="1507549"/>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7" name="Text Placeholder 2">
            <a:extLst>
              <a:ext uri="{FF2B5EF4-FFF2-40B4-BE49-F238E27FC236}">
                <a16:creationId xmlns:a16="http://schemas.microsoft.com/office/drawing/2014/main" id="{77B0DFCC-F037-4745-849A-E2902A32AC76}"/>
              </a:ext>
            </a:extLst>
          </p:cNvPr>
          <p:cNvSpPr>
            <a:spLocks noGrp="1"/>
          </p:cNvSpPr>
          <p:nvPr>
            <p:ph type="body" sz="quarter" idx="1" hasCustomPrompt="1"/>
          </p:nvPr>
        </p:nvSpPr>
        <p:spPr>
          <a:xfrm>
            <a:off x="547200" y="4241130"/>
            <a:ext cx="9268637"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4" name="SuperGraphic">
            <a:extLst>
              <a:ext uri="{FF2B5EF4-FFF2-40B4-BE49-F238E27FC236}">
                <a16:creationId xmlns:a16="http://schemas.microsoft.com/office/drawing/2014/main" id="{862C2846-F73C-4F37-B810-57D2567D11EB}"/>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0"/>
            <a:ext cx="10969200" cy="2056725"/>
          </a:xfrm>
          <a:prstGeom prst="rect">
            <a:avLst/>
          </a:prstGeom>
        </p:spPr>
      </p:pic>
    </p:spTree>
    <p:extLst>
      <p:ext uri="{BB962C8B-B14F-4D97-AF65-F5344CB8AC3E}">
        <p14:creationId xmlns:p14="http://schemas.microsoft.com/office/powerpoint/2010/main" val="2149848536"/>
      </p:ext>
    </p:extLst>
  </p:cSld>
  <p:clrMapOvr>
    <a:masterClrMapping/>
  </p:clrMapOvr>
  <p:hf sldNum="0" hdr="0" ftr="0" dt="0"/>
  <p:extLst>
    <p:ext uri="{DCECCB84-F9BA-43D5-87BE-67443E8EF086}">
      <p15:sldGuideLst xmlns:p15="http://schemas.microsoft.com/office/powerpoint/2012/main">
        <p15:guide id="1" pos="428" userDrawn="1">
          <p15:clr>
            <a:srgbClr val="FBAE40"/>
          </p15:clr>
        </p15:guide>
        <p15:guide id="2" pos="6185" userDrawn="1">
          <p15:clr>
            <a:srgbClr val="FBAE40"/>
          </p15:clr>
        </p15:guide>
        <p15:guide id="3" orient="horz" pos="1290" userDrawn="1">
          <p15:clr>
            <a:srgbClr val="FBAE40"/>
          </p15:clr>
        </p15:guide>
        <p15:guide id="4" orient="horz" pos="2590" userDrawn="1">
          <p15:clr>
            <a:srgbClr val="FBAE40"/>
          </p15:clr>
        </p15:guide>
        <p15:guide id="5" orient="horz" pos="2664" userDrawn="1">
          <p15:clr>
            <a:srgbClr val="FBAE40"/>
          </p15:clr>
        </p15:guide>
        <p15:guide id="6" orient="horz" pos="3473"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2 Vertic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E29BFEC5-7639-4AE9-A818-5EB7EC3C9C54}"/>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5E99B80D-00FD-40C8-B929-FA71A2E035A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49140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2"/>
          <p:cNvSpPr>
            <a:spLocks noGrp="1"/>
          </p:cNvSpPr>
          <p:nvPr>
            <p:ph sz="half" idx="2" hasCustomPrompt="1"/>
          </p:nvPr>
        </p:nvSpPr>
        <p:spPr>
          <a:xfrm>
            <a:off x="5853600" y="1295999"/>
            <a:ext cx="4914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0193DB20-8E77-4A05-AA77-554F32E8990F}"/>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A6EE88F-E97F-46A3-8AB7-354C833CFF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78760123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3225" userDrawn="1">
          <p15:clr>
            <a:srgbClr val="FBAE40"/>
          </p15:clr>
        </p15:guide>
        <p15:guide id="9" pos="3687" userDrawn="1">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3 Vertical contents ">
    <p:spTree>
      <p:nvGrpSpPr>
        <p:cNvPr id="1" name=""/>
        <p:cNvGrpSpPr/>
        <p:nvPr/>
      </p:nvGrpSpPr>
      <p:grpSpPr>
        <a:xfrm>
          <a:off x="0" y="0"/>
          <a:ext cx="0" cy="0"/>
          <a:chOff x="0" y="0"/>
          <a:chExt cx="0" cy="0"/>
        </a:xfrm>
      </p:grpSpPr>
      <p:sp>
        <p:nvSpPr>
          <p:cNvPr id="18" name="Chapter_titleonly">
            <a:extLst>
              <a:ext uri="{FF2B5EF4-FFF2-40B4-BE49-F238E27FC236}">
                <a16:creationId xmlns:a16="http://schemas.microsoft.com/office/drawing/2014/main" id="{7CCAFAD8-87FF-4E8A-B13E-2709A28399C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4" name="Title 1">
            <a:extLst>
              <a:ext uri="{FF2B5EF4-FFF2-40B4-BE49-F238E27FC236}">
                <a16:creationId xmlns:a16="http://schemas.microsoft.com/office/drawing/2014/main" id="{4213B860-B040-4AA5-BCCF-91A137076F8B}"/>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3" name="Content Placeholder 1"/>
          <p:cNvSpPr>
            <a:spLocks noGrp="1"/>
          </p:cNvSpPr>
          <p:nvPr>
            <p:ph sz="half" idx="1" hasCustomPrompt="1"/>
          </p:nvPr>
        </p:nvSpPr>
        <p:spPr>
          <a:xfrm>
            <a:off x="2052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7" name="Content Placeholder 2">
            <a:extLst>
              <a:ext uri="{FF2B5EF4-FFF2-40B4-BE49-F238E27FC236}">
                <a16:creationId xmlns:a16="http://schemas.microsoft.com/office/drawing/2014/main" id="{3F3E027D-9EE5-4C12-9974-36EA025C350F}"/>
              </a:ext>
            </a:extLst>
          </p:cNvPr>
          <p:cNvSpPr>
            <a:spLocks noGrp="1"/>
          </p:cNvSpPr>
          <p:nvPr>
            <p:ph sz="half" idx="2" hasCustomPrompt="1"/>
          </p:nvPr>
        </p:nvSpPr>
        <p:spPr>
          <a:xfrm>
            <a:off x="3900600" y="1296000"/>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4" name="Content Placeholder 3"/>
          <p:cNvSpPr>
            <a:spLocks noGrp="1"/>
          </p:cNvSpPr>
          <p:nvPr>
            <p:ph sz="half" idx="3" hasCustomPrompt="1"/>
          </p:nvPr>
        </p:nvSpPr>
        <p:spPr>
          <a:xfrm>
            <a:off x="7596000" y="1295999"/>
            <a:ext cx="31680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3" name="AttachmentRemark">
            <a:extLst>
              <a:ext uri="{FF2B5EF4-FFF2-40B4-BE49-F238E27FC236}">
                <a16:creationId xmlns:a16="http://schemas.microsoft.com/office/drawing/2014/main" id="{79759149-285E-4F0E-938E-7199B34084BE}"/>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21F85651-AA1F-4EE5-A69C-0361B9A9795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005200844"/>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5" userDrawn="1">
          <p15:clr>
            <a:srgbClr val="FBAE40"/>
          </p15:clr>
        </p15:guide>
        <p15:guide id="10" pos="4453" userDrawn="1">
          <p15:clr>
            <a:srgbClr val="FBAE40"/>
          </p15:clr>
        </p15:guide>
        <p15:guide id="11" pos="4782"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type="objTx" preserve="1">
  <p:cSld name="4 Vertical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85E4898A-B45B-416F-8A7F-E57751056EEE}"/>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A33F6F31-B924-4EAD-BDA8-332AAD2C4179}"/>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877600" y="1295400"/>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3" hasCustomPrompt="1"/>
          </p:nvPr>
        </p:nvSpPr>
        <p:spPr>
          <a:xfrm>
            <a:off x="5550000" y="1295399"/>
            <a:ext cx="2541600" cy="42408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8222400" y="1295400"/>
            <a:ext cx="25416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3A9A741C-7644-4810-ABAF-465822FC0D7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4E68EDC3-D46C-4E18-BC78-B9478A7BDC83}"/>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76311460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1731" userDrawn="1">
          <p15:clr>
            <a:srgbClr val="FBAE40"/>
          </p15:clr>
        </p15:guide>
        <p15:guide id="9" pos="1810" userDrawn="1">
          <p15:clr>
            <a:srgbClr val="FBAE40"/>
          </p15:clr>
        </p15:guide>
        <p15:guide id="10" pos="3417" userDrawn="1">
          <p15:clr>
            <a:srgbClr val="FBAE40"/>
          </p15:clr>
        </p15:guide>
        <p15:guide id="11" pos="3495" userDrawn="1">
          <p15:clr>
            <a:srgbClr val="FBAE40"/>
          </p15:clr>
        </p15:guide>
        <p15:guide id="12" pos="5098" userDrawn="1">
          <p15:clr>
            <a:srgbClr val="FBAE40"/>
          </p15:clr>
        </p15:guide>
        <p15:guide id="13" pos="5177"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2 Horizontal contents ">
    <p:spTree>
      <p:nvGrpSpPr>
        <p:cNvPr id="1" name=""/>
        <p:cNvGrpSpPr/>
        <p:nvPr/>
      </p:nvGrpSpPr>
      <p:grpSpPr>
        <a:xfrm>
          <a:off x="0" y="0"/>
          <a:ext cx="0" cy="0"/>
          <a:chOff x="0" y="0"/>
          <a:chExt cx="0" cy="0"/>
        </a:xfrm>
      </p:grpSpPr>
      <p:sp>
        <p:nvSpPr>
          <p:cNvPr id="17" name="Chapter_titleonly">
            <a:extLst>
              <a:ext uri="{FF2B5EF4-FFF2-40B4-BE49-F238E27FC236}">
                <a16:creationId xmlns:a16="http://schemas.microsoft.com/office/drawing/2014/main" id="{9398DDFA-1939-498B-8921-7DDB40481FE9}"/>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3" name="Title 1">
            <a:extLst>
              <a:ext uri="{FF2B5EF4-FFF2-40B4-BE49-F238E27FC236}">
                <a16:creationId xmlns:a16="http://schemas.microsoft.com/office/drawing/2014/main" id="{AB79D08E-37B8-49BA-9E18-ED577CD9990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2" hasCustomPrompt="1"/>
          </p:nvPr>
        </p:nvSpPr>
        <p:spPr>
          <a:xfrm>
            <a:off x="205200" y="3481200"/>
            <a:ext cx="105588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2" name="AttachmentRemark">
            <a:extLst>
              <a:ext uri="{FF2B5EF4-FFF2-40B4-BE49-F238E27FC236}">
                <a16:creationId xmlns:a16="http://schemas.microsoft.com/office/drawing/2014/main" id="{2E7C0809-54C2-4B00-97B9-AEB55C54DF36}"/>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D337342F-2EB7-4EB1-963F-314A664F0F2C}"/>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956372322"/>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2 x 2 Contents ">
    <p:spTree>
      <p:nvGrpSpPr>
        <p:cNvPr id="1" name=""/>
        <p:cNvGrpSpPr/>
        <p:nvPr/>
      </p:nvGrpSpPr>
      <p:grpSpPr>
        <a:xfrm>
          <a:off x="0" y="0"/>
          <a:ext cx="0" cy="0"/>
          <a:chOff x="0" y="0"/>
          <a:chExt cx="0" cy="0"/>
        </a:xfrm>
      </p:grpSpPr>
      <p:sp>
        <p:nvSpPr>
          <p:cNvPr id="19" name="Chapter_titleonly">
            <a:extLst>
              <a:ext uri="{FF2B5EF4-FFF2-40B4-BE49-F238E27FC236}">
                <a16:creationId xmlns:a16="http://schemas.microsoft.com/office/drawing/2014/main" id="{90C8652B-1F43-4467-AC53-668A8D3D470B}"/>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5" name="Title 1">
            <a:extLst>
              <a:ext uri="{FF2B5EF4-FFF2-40B4-BE49-F238E27FC236}">
                <a16:creationId xmlns:a16="http://schemas.microsoft.com/office/drawing/2014/main" id="{EFDBB36D-E1FF-4336-B805-B8B7F4B25A83}"/>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5850000" y="1295999"/>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2" hasCustomPrompt="1"/>
          </p:nvPr>
        </p:nvSpPr>
        <p:spPr>
          <a:xfrm>
            <a:off x="2052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4" hasCustomPrompt="1"/>
          </p:nvPr>
        </p:nvSpPr>
        <p:spPr>
          <a:xfrm>
            <a:off x="5850000" y="3481200"/>
            <a:ext cx="4914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4" name="AttachmentRemark">
            <a:extLst>
              <a:ext uri="{FF2B5EF4-FFF2-40B4-BE49-F238E27FC236}">
                <a16:creationId xmlns:a16="http://schemas.microsoft.com/office/drawing/2014/main" id="{43F0E5D0-784C-433E-AAB0-40D43C1BCBA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685D5130-F453-4F60-9091-CC67A95125AD}"/>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51935903"/>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3225" userDrawn="1">
          <p15:clr>
            <a:srgbClr val="FBAE40"/>
          </p15:clr>
        </p15:guide>
        <p15:guide id="11" pos="3683"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type="objTx" preserve="1">
  <p:cSld name="3 x 2 Contents ">
    <p:spTree>
      <p:nvGrpSpPr>
        <p:cNvPr id="1" name=""/>
        <p:cNvGrpSpPr/>
        <p:nvPr/>
      </p:nvGrpSpPr>
      <p:grpSpPr>
        <a:xfrm>
          <a:off x="0" y="0"/>
          <a:ext cx="0" cy="0"/>
          <a:chOff x="0" y="0"/>
          <a:chExt cx="0" cy="0"/>
        </a:xfrm>
      </p:grpSpPr>
      <p:sp>
        <p:nvSpPr>
          <p:cNvPr id="21" name="Chapter_titleonly">
            <a:extLst>
              <a:ext uri="{FF2B5EF4-FFF2-40B4-BE49-F238E27FC236}">
                <a16:creationId xmlns:a16="http://schemas.microsoft.com/office/drawing/2014/main" id="{FEDBFC76-9F59-4A18-8E8B-EDDF9CC208BC}"/>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7" name="Title 1">
            <a:extLst>
              <a:ext uri="{FF2B5EF4-FFF2-40B4-BE49-F238E27FC236}">
                <a16:creationId xmlns:a16="http://schemas.microsoft.com/office/drawing/2014/main" id="{0226D581-60F4-440B-A410-F6582BC0DCF0}"/>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39006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3"/>
          <p:cNvSpPr>
            <a:spLocks noGrp="1"/>
          </p:cNvSpPr>
          <p:nvPr>
            <p:ph sz="half" idx="5" hasCustomPrompt="1"/>
          </p:nvPr>
        </p:nvSpPr>
        <p:spPr>
          <a:xfrm>
            <a:off x="7596000" y="1295999"/>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4"/>
          <p:cNvSpPr>
            <a:spLocks noGrp="1"/>
          </p:cNvSpPr>
          <p:nvPr>
            <p:ph sz="half" idx="2" hasCustomPrompt="1"/>
          </p:nvPr>
        </p:nvSpPr>
        <p:spPr>
          <a:xfrm>
            <a:off x="2052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5"/>
          <p:cNvSpPr>
            <a:spLocks noGrp="1"/>
          </p:cNvSpPr>
          <p:nvPr>
            <p:ph sz="half" idx="4" hasCustomPrompt="1"/>
          </p:nvPr>
        </p:nvSpPr>
        <p:spPr>
          <a:xfrm>
            <a:off x="39006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6"/>
          <p:cNvSpPr>
            <a:spLocks noGrp="1"/>
          </p:cNvSpPr>
          <p:nvPr>
            <p:ph sz="half" idx="6" hasCustomPrompt="1"/>
          </p:nvPr>
        </p:nvSpPr>
        <p:spPr>
          <a:xfrm>
            <a:off x="7596000" y="3481200"/>
            <a:ext cx="31680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6" name="AttachmentRemark">
            <a:extLst>
              <a:ext uri="{FF2B5EF4-FFF2-40B4-BE49-F238E27FC236}">
                <a16:creationId xmlns:a16="http://schemas.microsoft.com/office/drawing/2014/main" id="{C680F8C7-4715-4E6C-829A-E87F16C03BB3}"/>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8CC4D98D-B6D0-4EAC-B595-B1B3F34F74E1}"/>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482577220"/>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pos="2126" userDrawn="1">
          <p15:clr>
            <a:srgbClr val="FBAE40"/>
          </p15:clr>
        </p15:guide>
        <p15:guide id="9" pos="2457" userDrawn="1">
          <p15:clr>
            <a:srgbClr val="FBAE40"/>
          </p15:clr>
        </p15:guide>
        <p15:guide id="10" pos="4453" userDrawn="1">
          <p15:clr>
            <a:srgbClr val="FBAE40"/>
          </p15:clr>
        </p15:guide>
        <p15:guide id="11" pos="4782" userDrawn="1">
          <p15:clr>
            <a:srgbClr val="FBAE40"/>
          </p15:clr>
        </p15:guide>
        <p15:guide id="12" orient="horz" pos="2113" userDrawn="1">
          <p15:clr>
            <a:srgbClr val="FBAE40"/>
          </p15:clr>
        </p15:guide>
        <p15:guide id="13" orient="horz" pos="2192" userDrawn="1">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type="objTx" preserve="1">
  <p:cSld name="4 x 2 Contents ">
    <p:spTree>
      <p:nvGrpSpPr>
        <p:cNvPr id="1" name=""/>
        <p:cNvGrpSpPr/>
        <p:nvPr/>
      </p:nvGrpSpPr>
      <p:grpSpPr>
        <a:xfrm>
          <a:off x="0" y="0"/>
          <a:ext cx="0" cy="0"/>
          <a:chOff x="0" y="0"/>
          <a:chExt cx="0" cy="0"/>
        </a:xfrm>
      </p:grpSpPr>
      <p:sp>
        <p:nvSpPr>
          <p:cNvPr id="24" name="Chapter_titleonly">
            <a:extLst>
              <a:ext uri="{FF2B5EF4-FFF2-40B4-BE49-F238E27FC236}">
                <a16:creationId xmlns:a16="http://schemas.microsoft.com/office/drawing/2014/main" id="{20D581F7-7281-48B4-B67B-7228F84F398D}"/>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9" name="Title 1">
            <a:extLst>
              <a:ext uri="{FF2B5EF4-FFF2-40B4-BE49-F238E27FC236}">
                <a16:creationId xmlns:a16="http://schemas.microsoft.com/office/drawing/2014/main" id="{C7544615-D17B-4350-B517-7E469AC91AB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5" name="Content Placeholder 1"/>
          <p:cNvSpPr>
            <a:spLocks noGrp="1"/>
          </p:cNvSpPr>
          <p:nvPr>
            <p:ph sz="half" idx="1" hasCustomPrompt="1"/>
          </p:nvPr>
        </p:nvSpPr>
        <p:spPr>
          <a:xfrm>
            <a:off x="2052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6" name="Content Placeholder 2"/>
          <p:cNvSpPr>
            <a:spLocks noGrp="1"/>
          </p:cNvSpPr>
          <p:nvPr>
            <p:ph sz="half" idx="3" hasCustomPrompt="1"/>
          </p:nvPr>
        </p:nvSpPr>
        <p:spPr>
          <a:xfrm>
            <a:off x="28776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7" name="Content Placeholder 3">
            <a:extLst>
              <a:ext uri="{FF2B5EF4-FFF2-40B4-BE49-F238E27FC236}">
                <a16:creationId xmlns:a16="http://schemas.microsoft.com/office/drawing/2014/main" id="{58468F8D-277D-4F1A-84A1-62122010643F}"/>
              </a:ext>
            </a:extLst>
          </p:cNvPr>
          <p:cNvSpPr>
            <a:spLocks noGrp="1"/>
          </p:cNvSpPr>
          <p:nvPr>
            <p:ph sz="half" idx="5" hasCustomPrompt="1"/>
          </p:nvPr>
        </p:nvSpPr>
        <p:spPr>
          <a:xfrm>
            <a:off x="5550000" y="12960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8" name="Content Placeholder 4"/>
          <p:cNvSpPr>
            <a:spLocks noGrp="1"/>
          </p:cNvSpPr>
          <p:nvPr>
            <p:ph sz="half" idx="7" hasCustomPrompt="1"/>
          </p:nvPr>
        </p:nvSpPr>
        <p:spPr>
          <a:xfrm>
            <a:off x="8222400" y="1295999"/>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9" name="Content Placeholder 5"/>
          <p:cNvSpPr>
            <a:spLocks noGrp="1"/>
          </p:cNvSpPr>
          <p:nvPr>
            <p:ph sz="half" idx="2" hasCustomPrompt="1"/>
          </p:nvPr>
        </p:nvSpPr>
        <p:spPr>
          <a:xfrm>
            <a:off x="2052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0" name="Content Placeholder 6"/>
          <p:cNvSpPr>
            <a:spLocks noGrp="1"/>
          </p:cNvSpPr>
          <p:nvPr>
            <p:ph sz="half" idx="4" hasCustomPrompt="1"/>
          </p:nvPr>
        </p:nvSpPr>
        <p:spPr>
          <a:xfrm>
            <a:off x="28776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8" name="Content Placeholder 7">
            <a:extLst>
              <a:ext uri="{FF2B5EF4-FFF2-40B4-BE49-F238E27FC236}">
                <a16:creationId xmlns:a16="http://schemas.microsoft.com/office/drawing/2014/main" id="{B143799E-2832-49D7-9953-45BACACA7549}"/>
              </a:ext>
            </a:extLst>
          </p:cNvPr>
          <p:cNvSpPr>
            <a:spLocks noGrp="1"/>
          </p:cNvSpPr>
          <p:nvPr>
            <p:ph sz="half" idx="6" hasCustomPrompt="1"/>
          </p:nvPr>
        </p:nvSpPr>
        <p:spPr>
          <a:xfrm>
            <a:off x="55500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11" name="Content Placeholder 8"/>
          <p:cNvSpPr>
            <a:spLocks noGrp="1"/>
          </p:cNvSpPr>
          <p:nvPr>
            <p:ph sz="half" idx="8" hasCustomPrompt="1"/>
          </p:nvPr>
        </p:nvSpPr>
        <p:spPr>
          <a:xfrm>
            <a:off x="8222400" y="3481200"/>
            <a:ext cx="2541600" cy="2055600"/>
          </a:xfrm>
        </p:spPr>
        <p:txBody>
          <a:bodyPr/>
          <a:lstStyle>
            <a:lvl1pPr>
              <a:defRPr/>
            </a:lvl1pPr>
          </a:lstStyle>
          <a:p>
            <a:pPr lvl="0"/>
            <a:r>
              <a:rPr lang="en-US" noProof="1"/>
              <a:t>Add Text </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1" name="AttachmentRemark">
            <a:extLst>
              <a:ext uri="{FF2B5EF4-FFF2-40B4-BE49-F238E27FC236}">
                <a16:creationId xmlns:a16="http://schemas.microsoft.com/office/drawing/2014/main" id="{60F530EA-2EFB-4DC6-BA26-465D18FD265B}"/>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C3FE2449-86F7-413D-AD74-17B8BDC576AB}"/>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337142147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guide id="8" orient="horz" pos="2113" userDrawn="1">
          <p15:clr>
            <a:srgbClr val="FBAE40"/>
          </p15:clr>
        </p15:guide>
        <p15:guide id="9" orient="horz" pos="2192" userDrawn="1">
          <p15:clr>
            <a:srgbClr val="FBAE40"/>
          </p15:clr>
        </p15:guide>
        <p15:guide id="10" pos="1731" userDrawn="1">
          <p15:clr>
            <a:srgbClr val="FBAE40"/>
          </p15:clr>
        </p15:guide>
        <p15:guide id="11" pos="1810" userDrawn="1">
          <p15:clr>
            <a:srgbClr val="FBAE40"/>
          </p15:clr>
        </p15:guide>
        <p15:guide id="12" pos="3416" userDrawn="1">
          <p15:clr>
            <a:srgbClr val="FBAE40"/>
          </p15:clr>
        </p15:guide>
        <p15:guide id="13" pos="3497" userDrawn="1">
          <p15:clr>
            <a:srgbClr val="FBAE40"/>
          </p15:clr>
        </p15:guide>
        <p15:guide id="14" pos="5098" userDrawn="1">
          <p15:clr>
            <a:srgbClr val="FBAE40"/>
          </p15:clr>
        </p15:guide>
        <p15:guide id="15" pos="5177" userDrawn="1">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Headline only ">
    <p:spTree>
      <p:nvGrpSpPr>
        <p:cNvPr id="1" name=""/>
        <p:cNvGrpSpPr/>
        <p:nvPr/>
      </p:nvGrpSpPr>
      <p:grpSpPr>
        <a:xfrm>
          <a:off x="0" y="0"/>
          <a:ext cx="0" cy="0"/>
          <a:chOff x="0" y="0"/>
          <a:chExt cx="0" cy="0"/>
        </a:xfrm>
      </p:grpSpPr>
      <p:sp>
        <p:nvSpPr>
          <p:cNvPr id="4" name="Chapter_titleonly"/>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Title 4">
            <a:extLst>
              <a:ext uri="{FF2B5EF4-FFF2-40B4-BE49-F238E27FC236}">
                <a16:creationId xmlns:a16="http://schemas.microsoft.com/office/drawing/2014/main" id="{5CC74776-286D-45CF-B42A-A491ED08BED4}"/>
              </a:ext>
            </a:extLst>
          </p:cNvPr>
          <p:cNvSpPr>
            <a:spLocks noGrp="1"/>
          </p:cNvSpPr>
          <p:nvPr>
            <p:ph type="title" hasCustomPrompt="1"/>
          </p:nvPr>
        </p:nvSpPr>
        <p:spPr/>
        <p:txBody>
          <a:bodyPr/>
          <a:lstStyle/>
          <a:p>
            <a:r>
              <a:rPr lang="en-US"/>
              <a:t>Add Slide Title</a:t>
            </a:r>
          </a:p>
        </p:txBody>
      </p:sp>
      <p:sp>
        <p:nvSpPr>
          <p:cNvPr id="2" name="Slide Number Placeholder 1">
            <a:extLst>
              <a:ext uri="{FF2B5EF4-FFF2-40B4-BE49-F238E27FC236}">
                <a16:creationId xmlns:a16="http://schemas.microsoft.com/office/drawing/2014/main" id="{9D4A29A7-9E35-4523-8421-38341F67C3EE}"/>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2822274495"/>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slide ">
    <p:spTree>
      <p:nvGrpSpPr>
        <p:cNvPr id="1" name=""/>
        <p:cNvGrpSpPr/>
        <p:nvPr/>
      </p:nvGrpSpPr>
      <p:grpSpPr>
        <a:xfrm>
          <a:off x="0" y="0"/>
          <a:ext cx="0" cy="0"/>
          <a:chOff x="0" y="0"/>
          <a:chExt cx="0" cy="0"/>
        </a:xfrm>
      </p:grpSpPr>
      <p:sp>
        <p:nvSpPr>
          <p:cNvPr id="8" name="AttachmentRemark">
            <a:extLst>
              <a:ext uri="{FF2B5EF4-FFF2-40B4-BE49-F238E27FC236}">
                <a16:creationId xmlns:a16="http://schemas.microsoft.com/office/drawing/2014/main" id="{C868D9BE-A299-4D0B-87AF-B491FAE5FD28}"/>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2" name="Slide Number Placeholder 1">
            <a:extLst>
              <a:ext uri="{FF2B5EF4-FFF2-40B4-BE49-F238E27FC236}">
                <a16:creationId xmlns:a16="http://schemas.microsoft.com/office/drawing/2014/main" id="{570A8589-A8D2-4132-B89B-2FADFC125660}"/>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1074551859"/>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7" orient="horz" pos="3489"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vertic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43858496-C239-47F8-BDF4-1C95D89182D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8" name="Title 1">
            <a:extLst>
              <a:ext uri="{FF2B5EF4-FFF2-40B4-BE49-F238E27FC236}">
                <a16:creationId xmlns:a16="http://schemas.microsoft.com/office/drawing/2014/main" id="{7FD8C3B7-D4C2-49FB-A234-B9EF65EF0E25}"/>
              </a:ext>
            </a:extLst>
          </p:cNvPr>
          <p:cNvSpPr>
            <a:spLocks noGrp="1"/>
          </p:cNvSpPr>
          <p:nvPr>
            <p:ph type="ctrTitle" hasCustomPrompt="1"/>
          </p:nvPr>
        </p:nvSpPr>
        <p:spPr>
          <a:xfrm>
            <a:off x="3289593" y="1152144"/>
            <a:ext cx="7132831" cy="2044365"/>
          </a:xfrm>
          <a:ln w="0">
            <a:noFill/>
          </a:ln>
          <a:effectLst/>
        </p:spPr>
        <p:txBody>
          <a:bodyPr anchor="b" anchorCtr="0">
            <a:normAutofit/>
          </a:bodyPr>
          <a:lstStyle>
            <a:lvl1pPr algn="l">
              <a:lnSpc>
                <a:spcPct val="100000"/>
              </a:lnSpc>
              <a:defRPr sz="4000" b="1" kern="0" cap="none" baseline="0">
                <a:solidFill>
                  <a:schemeClr val="tx1"/>
                </a:solidFill>
              </a:defRPr>
            </a:lvl1pPr>
          </a:lstStyle>
          <a:p>
            <a:r>
              <a:rPr lang="en-US" noProof="1"/>
              <a:t>Presentation title</a:t>
            </a:r>
          </a:p>
        </p:txBody>
      </p:sp>
      <p:sp>
        <p:nvSpPr>
          <p:cNvPr id="4" name="Text Placeholder 2">
            <a:extLst>
              <a:ext uri="{FF2B5EF4-FFF2-40B4-BE49-F238E27FC236}">
                <a16:creationId xmlns:a16="http://schemas.microsoft.com/office/drawing/2014/main" id="{55C2B86F-C1CA-4E64-9221-A99B4E89D289}"/>
              </a:ext>
            </a:extLst>
          </p:cNvPr>
          <p:cNvSpPr>
            <a:spLocks noGrp="1"/>
          </p:cNvSpPr>
          <p:nvPr>
            <p:ph type="body" sz="quarter" idx="1" hasCustomPrompt="1"/>
          </p:nvPr>
        </p:nvSpPr>
        <p:spPr>
          <a:xfrm>
            <a:off x="3289593" y="3327191"/>
            <a:ext cx="7132831" cy="1254369"/>
          </a:xfrm>
        </p:spPr>
        <p:txBody>
          <a:bodyPr>
            <a:normAutofit/>
          </a:bodyPr>
          <a:lstStyle>
            <a:lvl1pPr marL="0" indent="0">
              <a:buFontTx/>
              <a:buNone/>
              <a:defRPr sz="2400"/>
            </a:lvl1pPr>
            <a:lvl2pPr marL="457200" indent="0">
              <a:buFontTx/>
              <a:buNone/>
              <a:defRPr/>
            </a:lvl2pPr>
            <a:lvl3pPr marL="914400" indent="0">
              <a:buFontTx/>
              <a:buNone/>
              <a:defRPr/>
            </a:lvl3pPr>
            <a:lvl4pPr marL="1371600" indent="0">
              <a:buFontTx/>
              <a:buNone/>
              <a:defRPr/>
            </a:lvl4pPr>
            <a:lvl5pPr marL="1371600" indent="0">
              <a:buFontTx/>
              <a:buNone/>
              <a:defRPr/>
            </a:lvl5pPr>
          </a:lstStyle>
          <a:p>
            <a:pPr lvl="0"/>
            <a:r>
              <a:rPr lang="en-US" noProof="1"/>
              <a:t>Name, Department, Date</a:t>
            </a:r>
          </a:p>
        </p:txBody>
      </p:sp>
      <p:pic>
        <p:nvPicPr>
          <p:cNvPr id="3" name="SuperGraphic">
            <a:extLst>
              <a:ext uri="{FF2B5EF4-FFF2-40B4-BE49-F238E27FC236}">
                <a16:creationId xmlns:a16="http://schemas.microsoft.com/office/drawing/2014/main" id="{8E3B306C-041F-4487-8C98-1BF9B6BE172F}"/>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0"/>
            <a:ext cx="2742494" cy="6170613"/>
          </a:xfrm>
          <a:prstGeom prst="rect">
            <a:avLst/>
          </a:prstGeom>
        </p:spPr>
      </p:pic>
    </p:spTree>
    <p:extLst>
      <p:ext uri="{BB962C8B-B14F-4D97-AF65-F5344CB8AC3E}">
        <p14:creationId xmlns:p14="http://schemas.microsoft.com/office/powerpoint/2010/main" val="1621930316"/>
      </p:ext>
    </p:extLst>
  </p:cSld>
  <p:clrMapOvr>
    <a:masterClrMapping/>
  </p:clrMapOvr>
  <p:hf sldNum="0" hdr="0" ftr="0" dt="0"/>
  <p:extLst>
    <p:ext uri="{DCECCB84-F9BA-43D5-87BE-67443E8EF086}">
      <p15:sldGuideLst xmlns:p15="http://schemas.microsoft.com/office/powerpoint/2012/main">
        <p15:guide id="1" pos="2153" userDrawn="1">
          <p15:clr>
            <a:srgbClr val="FBAE40"/>
          </p15:clr>
        </p15:guide>
        <p15:guide id="2" pos="6491" userDrawn="1">
          <p15:clr>
            <a:srgbClr val="FBAE40"/>
          </p15:clr>
        </p15:guide>
        <p15:guide id="3" orient="horz" pos="2088" userDrawn="1">
          <p15:clr>
            <a:srgbClr val="FBAE40"/>
          </p15:clr>
        </p15:guide>
        <p15:guide id="4" orient="horz" pos="2014" userDrawn="1">
          <p15:clr>
            <a:srgbClr val="FBAE40"/>
          </p15:clr>
        </p15:guide>
        <p15:guide id="5" orient="horz" pos="3473"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Chapter horizontal ">
    <p:spTree>
      <p:nvGrpSpPr>
        <p:cNvPr id="1" name=""/>
        <p:cNvGrpSpPr/>
        <p:nvPr/>
      </p:nvGrpSpPr>
      <p:grpSpPr>
        <a:xfrm>
          <a:off x="0" y="0"/>
          <a:ext cx="0" cy="0"/>
          <a:chOff x="0" y="0"/>
          <a:chExt cx="0" cy="0"/>
        </a:xfrm>
      </p:grpSpPr>
      <p:pic>
        <p:nvPicPr>
          <p:cNvPr id="9" name="Logo">
            <a:extLst>
              <a:ext uri="{FF2B5EF4-FFF2-40B4-BE49-F238E27FC236}">
                <a16:creationId xmlns:a16="http://schemas.microsoft.com/office/drawing/2014/main" id="{E881C9CD-D10B-4CDB-B44D-3FBD5D07A516}"/>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547200" y="2602896"/>
            <a:ext cx="9268637" cy="2892602"/>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0" y="99"/>
            <a:ext cx="10969625" cy="2055600"/>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5781" y="98"/>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3828809399"/>
      </p:ext>
    </p:extLst>
  </p:cSld>
  <p:clrMapOvr>
    <a:masterClrMapping/>
  </p:clrMapOvr>
  <p:hf sldNum="0" hdr="0" ftr="0" dt="0"/>
  <p:extLst>
    <p:ext uri="{DCECCB84-F9BA-43D5-87BE-67443E8EF086}">
      <p15:sldGuideLst xmlns:p15="http://schemas.microsoft.com/office/powerpoint/2012/main">
        <p15:guide id="1" pos="342" userDrawn="1">
          <p15:clr>
            <a:srgbClr val="FBAE40"/>
          </p15:clr>
        </p15:guide>
        <p15:guide id="2" pos="6165" userDrawn="1">
          <p15:clr>
            <a:srgbClr val="FBAE40"/>
          </p15:clr>
        </p15:guide>
        <p15:guide id="3" orient="horz" pos="1557" userDrawn="1">
          <p15:clr>
            <a:srgbClr val="FBAE40"/>
          </p15:clr>
        </p15:guide>
        <p15:guide id="4" orient="horz" pos="2811"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Chapter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E5083679-3829-4F0B-9E1A-B4E6F314AFD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6" name="Chapter_title">
            <a:extLst>
              <a:ext uri="{FF2B5EF4-FFF2-40B4-BE49-F238E27FC236}">
                <a16:creationId xmlns:a16="http://schemas.microsoft.com/office/drawing/2014/main" id="{EE80FFE3-B9B2-433E-9111-10990FD419AB}"/>
              </a:ext>
            </a:extLst>
          </p:cNvPr>
          <p:cNvSpPr>
            <a:spLocks noGrp="1"/>
          </p:cNvSpPr>
          <p:nvPr>
            <p:ph type="body" sz="quarter" idx="15" hasCustomPrompt="1"/>
          </p:nvPr>
        </p:nvSpPr>
        <p:spPr>
          <a:xfrm>
            <a:off x="3279831" y="1200075"/>
            <a:ext cx="7072741" cy="3142785"/>
          </a:xfrm>
          <a:ln w="0">
            <a:noFill/>
          </a:ln>
          <a:effectLst/>
        </p:spPr>
        <p:txBody>
          <a:bodyPr anchor="t" anchorCtr="0">
            <a:normAutofit/>
          </a:bodyPr>
          <a:lstStyle>
            <a:lvl1pPr marL="0" indent="0" algn="l">
              <a:lnSpc>
                <a:spcPct val="100000"/>
              </a:lnSpc>
              <a:spcBef>
                <a:spcPts val="0"/>
              </a:spcBef>
              <a:buFontTx/>
              <a:buNone/>
              <a:defRPr sz="4000" b="1" kern="0" cap="none" baseline="0">
                <a:solidFill>
                  <a:schemeClr val="tx1"/>
                </a:solidFill>
              </a:defRPr>
            </a:lvl1pPr>
          </a:lstStyle>
          <a:p>
            <a:r>
              <a:rPr lang="en-US" noProof="1"/>
              <a:t>Chapter title</a:t>
            </a:r>
          </a:p>
        </p:txBody>
      </p:sp>
      <p:sp>
        <p:nvSpPr>
          <p:cNvPr id="3" name="RectangleCol">
            <a:extLst>
              <a:ext uri="{FF2B5EF4-FFF2-40B4-BE49-F238E27FC236}">
                <a16:creationId xmlns:a16="http://schemas.microsoft.com/office/drawing/2014/main" id="{5DD958C9-7251-4FEC-9785-C1A6CE9F6847}"/>
              </a:ext>
            </a:extLst>
          </p:cNvPr>
          <p:cNvSpPr>
            <a:spLocks noSelect="1" noChangeAspect="1"/>
          </p:cNvSpPr>
          <p:nvPr userDrawn="1"/>
        </p:nvSpPr>
        <p:spPr>
          <a:xfrm>
            <a:off x="-1" y="99"/>
            <a:ext cx="2739600" cy="6170514"/>
          </a:xfrm>
          <a:prstGeom prst="rect">
            <a:avLst/>
          </a:prstGeom>
          <a:solidFill>
            <a:schemeClr val="accent1"/>
          </a:solidFill>
          <a:ln w="9525" cap="flat" cmpd="sng" algn="ctr">
            <a:no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4" name="Text Placeholder 3">
            <a:extLst>
              <a:ext uri="{FF2B5EF4-FFF2-40B4-BE49-F238E27FC236}">
                <a16:creationId xmlns:a16="http://schemas.microsoft.com/office/drawing/2014/main" id="{D9EAE105-4DC3-4775-A78C-B758C32ACFF6}"/>
              </a:ext>
            </a:extLst>
          </p:cNvPr>
          <p:cNvSpPr>
            <a:spLocks noGrp="1"/>
          </p:cNvSpPr>
          <p:nvPr>
            <p:ph type="ctrTitle" hasCustomPrompt="1"/>
          </p:nvPr>
        </p:nvSpPr>
        <p:spPr>
          <a:xfrm>
            <a:off x="464400" y="99"/>
            <a:ext cx="2207942" cy="2055600"/>
          </a:xfrm>
        </p:spPr>
        <p:txBody>
          <a:bodyPr bIns="72000" anchor="ctr"/>
          <a:lstStyle>
            <a:lvl1pPr marL="0" indent="0">
              <a:lnSpc>
                <a:spcPct val="100000"/>
              </a:lnSpc>
              <a:spcBef>
                <a:spcPts val="500"/>
              </a:spcBef>
              <a:buFontTx/>
              <a:buNone/>
              <a:defRPr sz="15000" b="1" kern="0" baseline="0">
                <a:solidFill>
                  <a:schemeClr val="bg1"/>
                </a:solidFill>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a:t>00</a:t>
            </a:r>
          </a:p>
        </p:txBody>
      </p:sp>
      <p:pic>
        <p:nvPicPr>
          <p:cNvPr id="5" name="SuperGraphic">
            <a:extLst>
              <a:ext uri="{FF2B5EF4-FFF2-40B4-BE49-F238E27FC236}">
                <a16:creationId xmlns:a16="http://schemas.microsoft.com/office/drawing/2014/main" id="{B93399BE-B0B2-44B3-8FAE-18A968B3CDA4}"/>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833081435"/>
      </p:ext>
    </p:extLst>
  </p:cSld>
  <p:clrMapOvr>
    <a:masterClrMapping/>
  </p:clrMapOvr>
  <p:hf sldNum="0" hdr="0" ftr="0" dt="0"/>
  <p:extLst>
    <p:ext uri="{DCECCB84-F9BA-43D5-87BE-67443E8EF086}">
      <p15:sldGuideLst xmlns:p15="http://schemas.microsoft.com/office/powerpoint/2012/main">
        <p15:guide id="1" pos="2064" userDrawn="1">
          <p15:clr>
            <a:srgbClr val="FBAE40"/>
          </p15:clr>
        </p15:guide>
        <p15:guide id="2" pos="6165" userDrawn="1">
          <p15:clr>
            <a:srgbClr val="FBAE40"/>
          </p15:clr>
        </p15:guide>
        <p15:guide id="3" orient="horz" pos="754" userDrawn="1">
          <p15:clr>
            <a:srgbClr val="FBAE40"/>
          </p15:clr>
        </p15:guide>
        <p15:guide id="4" orient="horz" pos="2738" userDrawn="1">
          <p15:clr>
            <a:srgbClr val="FBAE40"/>
          </p15:clr>
        </p15:guide>
        <p15:guide id="5" pos="29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Full picture without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926F8EF2-FFD9-4D48-A076-77C0B811BAB0}"/>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Tree>
    <p:extLst>
      <p:ext uri="{BB962C8B-B14F-4D97-AF65-F5344CB8AC3E}">
        <p14:creationId xmlns:p14="http://schemas.microsoft.com/office/powerpoint/2010/main" val="765800943"/>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Full picture with text ">
    <p:spTree>
      <p:nvGrpSpPr>
        <p:cNvPr id="1" name=""/>
        <p:cNvGrpSpPr/>
        <p:nvPr/>
      </p:nvGrpSpPr>
      <p:grpSpPr>
        <a:xfrm>
          <a:off x="0" y="0"/>
          <a:ext cx="0" cy="0"/>
          <a:chOff x="0" y="0"/>
          <a:chExt cx="0" cy="0"/>
        </a:xfrm>
      </p:grpSpPr>
      <p:pic>
        <p:nvPicPr>
          <p:cNvPr id="6" name="Logo">
            <a:extLst>
              <a:ext uri="{FF2B5EF4-FFF2-40B4-BE49-F238E27FC236}">
                <a16:creationId xmlns:a16="http://schemas.microsoft.com/office/drawing/2014/main" id="{B77066FA-8AE8-47E2-8A79-1355389EE471}"/>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9" name="Picture Placeholder 4">
            <a:extLst>
              <a:ext uri="{FF2B5EF4-FFF2-40B4-BE49-F238E27FC236}">
                <a16:creationId xmlns:a16="http://schemas.microsoft.com/office/drawing/2014/main" id="{E3AE72B7-66D7-4755-9A92-9BAA3A80886F}"/>
              </a:ext>
            </a:extLst>
          </p:cNvPr>
          <p:cNvSpPr>
            <a:spLocks noGrp="1"/>
          </p:cNvSpPr>
          <p:nvPr>
            <p:ph type="pic" sz="quarter" idx="1" hasCustomPrompt="1"/>
          </p:nvPr>
        </p:nvSpPr>
        <p:spPr>
          <a:xfrm>
            <a:off x="0" y="0"/>
            <a:ext cx="10969625" cy="55368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3" name="Text Placeholder 2">
            <a:extLst>
              <a:ext uri="{FF2B5EF4-FFF2-40B4-BE49-F238E27FC236}">
                <a16:creationId xmlns:a16="http://schemas.microsoft.com/office/drawing/2014/main" id="{D346B548-69AA-497B-BD64-E14E4F9EA5F6}"/>
              </a:ext>
            </a:extLst>
          </p:cNvPr>
          <p:cNvSpPr>
            <a:spLocks noGrp="1"/>
          </p:cNvSpPr>
          <p:nvPr>
            <p:ph type="body" sz="quarter" idx="2" hasCustomPrompt="1"/>
          </p:nvPr>
        </p:nvSpPr>
        <p:spPr>
          <a:xfrm>
            <a:off x="406800" y="1036800"/>
            <a:ext cx="3780000" cy="2484000"/>
          </a:xfrm>
          <a:solidFill>
            <a:schemeClr val="bg1"/>
          </a:solidFill>
        </p:spPr>
        <p:txBody>
          <a:bodyPr lIns="252000" tIns="216000" rIns="252000" bIns="21600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764896579"/>
      </p:ext>
    </p:extLst>
  </p:cSld>
  <p:clrMapOvr>
    <a:masterClrMapping/>
  </p:clrMapOvr>
  <p:hf sldNum="0" hdr="0" ftr="0" dt="0"/>
  <p:extLst>
    <p:ext uri="{DCECCB84-F9BA-43D5-87BE-67443E8EF086}">
      <p15:sldGuideLst xmlns:p15="http://schemas.microsoft.com/office/powerpoint/2012/main">
        <p15:guide id="4" orient="horz" pos="3489"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Split horizontal ">
    <p:spTree>
      <p:nvGrpSpPr>
        <p:cNvPr id="1" name=""/>
        <p:cNvGrpSpPr/>
        <p:nvPr/>
      </p:nvGrpSpPr>
      <p:grpSpPr>
        <a:xfrm>
          <a:off x="0" y="0"/>
          <a:ext cx="0" cy="0"/>
          <a:chOff x="0" y="0"/>
          <a:chExt cx="0" cy="0"/>
        </a:xfrm>
      </p:grpSpPr>
      <p:pic>
        <p:nvPicPr>
          <p:cNvPr id="8" name="Logo">
            <a:extLst>
              <a:ext uri="{FF2B5EF4-FFF2-40B4-BE49-F238E27FC236}">
                <a16:creationId xmlns:a16="http://schemas.microsoft.com/office/drawing/2014/main" id="{1630DC1C-C3C8-477E-AC19-4DC706EB4992}"/>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pic>
        <p:nvPicPr>
          <p:cNvPr id="7" name="SuperGraphic">
            <a:extLst>
              <a:ext uri="{FF2B5EF4-FFF2-40B4-BE49-F238E27FC236}">
                <a16:creationId xmlns:a16="http://schemas.microsoft.com/office/drawing/2014/main" id="{B94F8A84-08DD-4D80-9910-12CC38592318}"/>
              </a:ext>
            </a:extLst>
          </p:cNvPr>
          <p:cNvPicPr>
            <a:picLocks noSelect="1" noChangeAspect="1"/>
          </p:cNvPicPr>
          <p:nvPr userDrawn="1"/>
        </p:nvPicPr>
        <p:blipFill>
          <a:blip r:embed="rId3">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10969625" cy="3085200"/>
          </a:xfrm>
          <a:blipFill dpi="0" rotWithShape="1">
            <a:blip r:embed="rId4">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990CB4FC-C276-4DB5-A6E3-49DD9BC66B63}"/>
              </a:ext>
            </a:extLst>
          </p:cNvPr>
          <p:cNvSpPr>
            <a:spLocks noGrp="1"/>
          </p:cNvSpPr>
          <p:nvPr>
            <p:ph type="body" sz="quarter" idx="2" hasCustomPrompt="1"/>
          </p:nvPr>
        </p:nvSpPr>
        <p:spPr>
          <a:xfrm>
            <a:off x="205199" y="3495705"/>
            <a:ext cx="10558800" cy="2041094"/>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spTree>
    <p:extLst>
      <p:ext uri="{BB962C8B-B14F-4D97-AF65-F5344CB8AC3E}">
        <p14:creationId xmlns:p14="http://schemas.microsoft.com/office/powerpoint/2010/main" val="832061445"/>
      </p:ext>
    </p:extLst>
  </p:cSld>
  <p:clrMapOvr>
    <a:masterClrMapping/>
  </p:clrMapOvr>
  <p:hf sldNum="0" hdr="0" ftr="0" dt="0"/>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949" userDrawn="1">
          <p15:clr>
            <a:srgbClr val="FBAE40"/>
          </p15:clr>
        </p15:guide>
        <p15:guide id="4" orient="horz" pos="3489" userDrawn="1">
          <p15:clr>
            <a:srgbClr val="FBAE40"/>
          </p15:clr>
        </p15:guide>
        <p15:guide id="5" orient="horz" pos="2202"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Split vertical ">
    <p:spTree>
      <p:nvGrpSpPr>
        <p:cNvPr id="1" name=""/>
        <p:cNvGrpSpPr/>
        <p:nvPr/>
      </p:nvGrpSpPr>
      <p:grpSpPr>
        <a:xfrm>
          <a:off x="0" y="0"/>
          <a:ext cx="0" cy="0"/>
          <a:chOff x="0" y="0"/>
          <a:chExt cx="0" cy="0"/>
        </a:xfrm>
      </p:grpSpPr>
      <p:pic>
        <p:nvPicPr>
          <p:cNvPr id="7" name="Logo">
            <a:extLst>
              <a:ext uri="{FF2B5EF4-FFF2-40B4-BE49-F238E27FC236}">
                <a16:creationId xmlns:a16="http://schemas.microsoft.com/office/drawing/2014/main" id="{FD4E5E48-387B-4CE0-80BE-1097F697DAD5}"/>
              </a:ext>
            </a:extLst>
          </p:cNvPr>
          <p:cNvPicPr>
            <a:picLocks noSelect="1" noChangeAspect="1"/>
          </p:cNvPicPr>
          <p:nvPr userDrawn="1"/>
        </p:nvPicPr>
        <p:blipFill>
          <a:blip r:embed="rId2"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5" name="Picture Placeholder 4">
            <a:extLst>
              <a:ext uri="{FF2B5EF4-FFF2-40B4-BE49-F238E27FC236}">
                <a16:creationId xmlns:a16="http://schemas.microsoft.com/office/drawing/2014/main" id="{E4BBAF9A-7C35-481A-A051-34156DE6B27D}"/>
              </a:ext>
            </a:extLst>
          </p:cNvPr>
          <p:cNvSpPr>
            <a:spLocks noGrp="1"/>
          </p:cNvSpPr>
          <p:nvPr>
            <p:ph type="pic" sz="quarter" idx="1" hasCustomPrompt="1"/>
          </p:nvPr>
        </p:nvSpPr>
        <p:spPr>
          <a:xfrm>
            <a:off x="0" y="0"/>
            <a:ext cx="5486400" cy="6170400"/>
          </a:xfrm>
          <a:blipFill dpi="0" rotWithShape="1">
            <a:blip r:embed="rId3">
              <a:alphaModFix amt="70000"/>
            </a:blip>
            <a:srcRect/>
            <a:stretch>
              <a:fillRect/>
            </a:stretch>
          </a:blipFill>
        </p:spPr>
        <p:txBody>
          <a:bodyPr anchor="ctr"/>
          <a:lstStyle>
            <a:lvl1pPr marL="0" indent="0" algn="ctr">
              <a:lnSpc>
                <a:spcPct val="600000"/>
              </a:lnSpc>
              <a:buFontTx/>
              <a:buNone/>
              <a:defRPr sz="900"/>
            </a:lvl1pPr>
          </a:lstStyle>
          <a:p>
            <a:r>
              <a:rPr lang="en-US" noProof="1"/>
              <a:t>Insert photo</a:t>
            </a:r>
          </a:p>
        </p:txBody>
      </p:sp>
      <p:sp>
        <p:nvSpPr>
          <p:cNvPr id="4" name="Text Placeholder 2">
            <a:extLst>
              <a:ext uri="{FF2B5EF4-FFF2-40B4-BE49-F238E27FC236}">
                <a16:creationId xmlns:a16="http://schemas.microsoft.com/office/drawing/2014/main" id="{D6647D1E-89E9-4244-B52F-555902731C7A}"/>
              </a:ext>
            </a:extLst>
          </p:cNvPr>
          <p:cNvSpPr>
            <a:spLocks noGrp="1"/>
          </p:cNvSpPr>
          <p:nvPr>
            <p:ph type="body" sz="quarter" idx="2" hasCustomPrompt="1"/>
          </p:nvPr>
        </p:nvSpPr>
        <p:spPr>
          <a:xfrm>
            <a:off x="5895302" y="410492"/>
            <a:ext cx="4596486" cy="5126308"/>
          </a:xfrm>
        </p:spPr>
        <p:txBody>
          <a:bodyPr lIns="0" tIns="0" rIns="0" bIns="0">
            <a:normAutofit/>
          </a:bodyPr>
          <a:lstStyle>
            <a:lvl1pPr marL="0" indent="0">
              <a:buFontTx/>
              <a:buNone/>
              <a:defRPr/>
            </a:lvl1pPr>
            <a:lvl2pPr marL="198000" indent="0">
              <a:buFontTx/>
              <a:buNone/>
              <a:defRPr/>
            </a:lvl2pPr>
            <a:lvl3pPr marL="414000" indent="0">
              <a:buFontTx/>
              <a:buNone/>
              <a:defRPr/>
            </a:lvl3pPr>
            <a:lvl4pPr marL="612000" indent="0">
              <a:buFontTx/>
              <a:buNone/>
              <a:defRPr/>
            </a:lvl4pPr>
            <a:lvl5pPr marL="612000" indent="0">
              <a:buFontTx/>
              <a:buNone/>
              <a:defRPr/>
            </a:lvl5pPr>
          </a:lstStyle>
          <a:p>
            <a:pPr lvl="0"/>
            <a:r>
              <a:rPr lang="en-US" noProof="1"/>
              <a:t>Add Text</a:t>
            </a:r>
          </a:p>
        </p:txBody>
      </p:sp>
      <p:pic>
        <p:nvPicPr>
          <p:cNvPr id="6" name="SuperGraphic">
            <a:extLst>
              <a:ext uri="{FF2B5EF4-FFF2-40B4-BE49-F238E27FC236}">
                <a16:creationId xmlns:a16="http://schemas.microsoft.com/office/drawing/2014/main" id="{2D38AACD-EB97-4B81-ACAA-2074E22BBC01}"/>
              </a:ext>
            </a:extLst>
          </p:cNvPr>
          <p:cNvPicPr>
            <a:picLocks noSelect="1" noChangeAspect="1"/>
          </p:cNvPicPr>
          <p:nvPr userDrawn="1"/>
        </p:nvPicPr>
        <p:blipFill>
          <a:blip r:embed="rId4">
            <a:extLst>
              <a:ext uri="{28A0092B-C50C-407E-A947-70E740481C1C}">
                <a14:useLocalDpi xmlns:a14="http://schemas.microsoft.com/office/drawing/2010/main" val="0"/>
              </a:ext>
            </a:extLst>
          </a:blip>
          <a:stretch>
            <a:fillRect/>
          </a:stretch>
        </p:blipFill>
        <p:spPr>
          <a:xfrm>
            <a:off x="10900799" y="0"/>
            <a:ext cx="68562" cy="6170613"/>
          </a:xfrm>
          <a:prstGeom prst="rect">
            <a:avLst/>
          </a:prstGeom>
        </p:spPr>
      </p:pic>
    </p:spTree>
    <p:extLst>
      <p:ext uri="{BB962C8B-B14F-4D97-AF65-F5344CB8AC3E}">
        <p14:creationId xmlns:p14="http://schemas.microsoft.com/office/powerpoint/2010/main" val="1976700591"/>
      </p:ext>
    </p:extLst>
  </p:cSld>
  <p:clrMapOvr>
    <a:masterClrMapping/>
  </p:clrMapOvr>
  <p:hf sldNum="0" hdr="0" ftr="0" dt="0"/>
  <p:extLst>
    <p:ext uri="{DCECCB84-F9BA-43D5-87BE-67443E8EF086}">
      <p15:sldGuideLst xmlns:p15="http://schemas.microsoft.com/office/powerpoint/2012/main">
        <p15:guide id="1" pos="3456" userDrawn="1">
          <p15:clr>
            <a:srgbClr val="FBAE40"/>
          </p15:clr>
        </p15:guide>
        <p15:guide id="2" pos="6784" userDrawn="1">
          <p15:clr>
            <a:srgbClr val="FBAE40"/>
          </p15:clr>
        </p15:guide>
        <p15:guide id="3" orient="horz" pos="250" userDrawn="1">
          <p15:clr>
            <a:srgbClr val="FBAE40"/>
          </p15:clr>
        </p15:guide>
        <p15:guide id="4" orient="horz" pos="3489" userDrawn="1">
          <p15:clr>
            <a:srgbClr val="FBAE40"/>
          </p15:clr>
        </p15:guide>
        <p15:guide id="5" pos="3713"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1 Content ">
    <p:spTree>
      <p:nvGrpSpPr>
        <p:cNvPr id="1" name=""/>
        <p:cNvGrpSpPr/>
        <p:nvPr/>
      </p:nvGrpSpPr>
      <p:grpSpPr>
        <a:xfrm>
          <a:off x="0" y="0"/>
          <a:ext cx="0" cy="0"/>
          <a:chOff x="0" y="0"/>
          <a:chExt cx="0" cy="0"/>
        </a:xfrm>
      </p:grpSpPr>
      <p:sp>
        <p:nvSpPr>
          <p:cNvPr id="13" name="Title 1">
            <a:extLst>
              <a:ext uri="{FF2B5EF4-FFF2-40B4-BE49-F238E27FC236}">
                <a16:creationId xmlns:a16="http://schemas.microsoft.com/office/drawing/2014/main" id="{DE43D273-A15E-4B64-AFD2-1388D749B69A}"/>
              </a:ext>
            </a:extLst>
          </p:cNvPr>
          <p:cNvSpPr>
            <a:spLocks noGrp="1"/>
          </p:cNvSpPr>
          <p:nvPr>
            <p:ph type="title" hasCustomPrompt="1"/>
          </p:nvPr>
        </p:nvSpPr>
        <p:spPr>
          <a:xfrm>
            <a:off x="205200" y="648000"/>
            <a:ext cx="10558800" cy="388800"/>
          </a:xfrm>
        </p:spPr>
        <p:txBody>
          <a:bodyPr/>
          <a:lstStyle>
            <a:lvl1pPr>
              <a:defRPr kern="1200" baseline="0"/>
            </a:lvl1pPr>
          </a:lstStyle>
          <a:p>
            <a:r>
              <a:rPr lang="en-US" noProof="1"/>
              <a:t>Add Slide Title</a:t>
            </a:r>
          </a:p>
        </p:txBody>
      </p:sp>
      <p:sp>
        <p:nvSpPr>
          <p:cNvPr id="15" name="Chapter_titleonly">
            <a:extLst>
              <a:ext uri="{FF2B5EF4-FFF2-40B4-BE49-F238E27FC236}">
                <a16:creationId xmlns:a16="http://schemas.microsoft.com/office/drawing/2014/main" id="{5B281E01-A653-4813-BC65-8900B31D115A}"/>
              </a:ext>
            </a:extLst>
          </p:cNvPr>
          <p:cNvSpPr>
            <a:spLocks noGrp="1"/>
          </p:cNvSpPr>
          <p:nvPr>
            <p:ph type="body" sz="quarter" idx="15" hasCustomPrompt="1"/>
          </p:nvPr>
        </p:nvSpPr>
        <p:spPr>
          <a:xfrm>
            <a:off x="205200" y="259200"/>
            <a:ext cx="10558800" cy="388800"/>
          </a:xfrm>
        </p:spPr>
        <p:txBody>
          <a:bodyPr/>
          <a:lstStyle>
            <a:lvl1pPr marL="0" indent="0">
              <a:lnSpc>
                <a:spcPct val="89000"/>
              </a:lnSpc>
              <a:spcBef>
                <a:spcPts val="0"/>
              </a:spcBef>
              <a:buNone/>
              <a:defRPr sz="2800" kern="0" baseline="0">
                <a:solidFill>
                  <a:schemeClr val="tx1"/>
                </a:solidFill>
              </a:defRPr>
            </a:lvl1pPr>
            <a:lvl2pPr marL="233983" indent="0">
              <a:buNone/>
              <a:defRPr sz="2800"/>
            </a:lvl2pPr>
            <a:lvl3pPr marL="525562" indent="0">
              <a:buNone/>
              <a:defRPr sz="2800"/>
            </a:lvl3pPr>
            <a:lvl4pPr marL="748745" indent="0">
              <a:buNone/>
              <a:defRPr sz="2800"/>
            </a:lvl4pPr>
            <a:lvl5pPr marL="748745" indent="0">
              <a:buNone/>
              <a:defRPr sz="2800"/>
            </a:lvl5pPr>
          </a:lstStyle>
          <a:p>
            <a:pPr lvl="0"/>
            <a:r>
              <a:rPr lang="en-US" noProof="1"/>
              <a:t>Add Chapter Title</a:t>
            </a:r>
          </a:p>
        </p:txBody>
      </p:sp>
      <p:sp>
        <p:nvSpPr>
          <p:cNvPr id="10" name="AttachmentRemark">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 </a:t>
            </a:r>
          </a:p>
        </p:txBody>
      </p:sp>
      <p:sp>
        <p:nvSpPr>
          <p:cNvPr id="5" name="Inhaltsplatzhalter 4">
            <a:extLst>
              <a:ext uri="{FF2B5EF4-FFF2-40B4-BE49-F238E27FC236}">
                <a16:creationId xmlns:a16="http://schemas.microsoft.com/office/drawing/2014/main" id="{4D46C5CB-CB38-4AD2-99D2-34C738DF30C0}"/>
              </a:ext>
            </a:extLst>
          </p:cNvPr>
          <p:cNvSpPr>
            <a:spLocks noGrp="1"/>
          </p:cNvSpPr>
          <p:nvPr>
            <p:ph sz="quarter" idx="1" hasCustomPrompt="1"/>
          </p:nvPr>
        </p:nvSpPr>
        <p:spPr>
          <a:xfrm>
            <a:off x="205200" y="1296000"/>
            <a:ext cx="10558800" cy="4240800"/>
          </a:xfrm>
        </p:spPr>
        <p:txBody>
          <a:bodyPr/>
          <a:lstStyle>
            <a:lvl1pPr>
              <a:defRPr/>
            </a:lvl1pPr>
          </a:lstStyle>
          <a:p>
            <a:pPr lvl="0"/>
            <a:r>
              <a:rPr lang="en-US" noProof="1"/>
              <a:t>Add Text</a:t>
            </a:r>
          </a:p>
          <a:p>
            <a:pPr lvl="1"/>
            <a:r>
              <a:rPr lang="en-US" noProof="1"/>
              <a:t>Zweite Ebene</a:t>
            </a:r>
          </a:p>
          <a:p>
            <a:pPr lvl="2"/>
            <a:r>
              <a:rPr lang="en-US" noProof="1"/>
              <a:t>Dritte Ebene</a:t>
            </a:r>
          </a:p>
          <a:p>
            <a:pPr lvl="3"/>
            <a:r>
              <a:rPr lang="en-US" noProof="1"/>
              <a:t>Vierte Ebene</a:t>
            </a:r>
          </a:p>
          <a:p>
            <a:pPr lvl="4"/>
            <a:r>
              <a:rPr lang="en-US" noProof="1"/>
              <a:t>Fünfte Ebene</a:t>
            </a:r>
          </a:p>
        </p:txBody>
      </p:sp>
      <p:sp>
        <p:nvSpPr>
          <p:cNvPr id="2" name="Slide Number Placeholder 1">
            <a:extLst>
              <a:ext uri="{FF2B5EF4-FFF2-40B4-BE49-F238E27FC236}">
                <a16:creationId xmlns:a16="http://schemas.microsoft.com/office/drawing/2014/main" id="{183261F3-E57F-4170-BD7E-F44931BED289}"/>
              </a:ext>
            </a:extLst>
          </p:cNvPr>
          <p:cNvSpPr>
            <a:spLocks noGrp="1"/>
          </p:cNvSpPr>
          <p:nvPr>
            <p:ph type="sldNum" sz="quarter" idx="12"/>
          </p:nvPr>
        </p:nvSpPr>
        <p:spPr/>
        <p:txBody>
          <a:bodyPr/>
          <a:lstStyle/>
          <a:p>
            <a:fld id="{4898AEC0-503E-4FA4-859C-D0F72D6E3F79}" type="slidenum">
              <a:rPr lang="en-US" noProof="1" smtClean="0"/>
              <a:pPr/>
              <a:t>‹#›</a:t>
            </a:fld>
            <a:endParaRPr lang="en-US" noProof="1"/>
          </a:p>
        </p:txBody>
      </p:sp>
    </p:spTree>
    <p:extLst>
      <p:ext uri="{BB962C8B-B14F-4D97-AF65-F5344CB8AC3E}">
        <p14:creationId xmlns:p14="http://schemas.microsoft.com/office/powerpoint/2010/main" val="897738281"/>
      </p:ext>
    </p:extLst>
  </p:cSld>
  <p:clrMapOvr>
    <a:masterClrMapping/>
  </p:clrMapOvr>
  <p:extLst>
    <p:ext uri="{DCECCB84-F9BA-43D5-87BE-67443E8EF086}">
      <p15:sldGuideLst xmlns:p15="http://schemas.microsoft.com/office/powerpoint/2012/main">
        <p15:guide id="1" pos="128" userDrawn="1">
          <p15:clr>
            <a:srgbClr val="FBAE40"/>
          </p15:clr>
        </p15:guide>
        <p15:guide id="2" pos="6784" userDrawn="1">
          <p15:clr>
            <a:srgbClr val="FBAE40"/>
          </p15:clr>
        </p15:guide>
        <p15:guide id="3" orient="horz" pos="162" userDrawn="1">
          <p15:clr>
            <a:srgbClr val="FBAE40"/>
          </p15:clr>
        </p15:guide>
        <p15:guide id="4" orient="horz" pos="408" userDrawn="1">
          <p15:clr>
            <a:srgbClr val="FBAE40"/>
          </p15:clr>
        </p15:guide>
        <p15:guide id="5" orient="horz" pos="654" userDrawn="1">
          <p15:clr>
            <a:srgbClr val="FBAE40"/>
          </p15:clr>
        </p15:guide>
        <p15:guide id="6" orient="horz" pos="816" userDrawn="1">
          <p15:clr>
            <a:srgbClr val="FBAE40"/>
          </p15:clr>
        </p15:guide>
        <p15:guide id="7" orient="horz" pos="3489" userDrawn="1">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image" Target="../media/image2.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1.wmf"/><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6" name="Logo">
            <a:extLst>
              <a:ext uri="{FF2B5EF4-FFF2-40B4-BE49-F238E27FC236}">
                <a16:creationId xmlns:a16="http://schemas.microsoft.com/office/drawing/2014/main" id="{F38A617B-35DF-43CE-B5F7-67FA9A7F2474}"/>
              </a:ext>
            </a:extLst>
          </p:cNvPr>
          <p:cNvPicPr>
            <a:picLocks noSelect="1" noChangeAspect="1"/>
          </p:cNvPicPr>
          <p:nvPr userDrawn="1"/>
        </p:nvPicPr>
        <p:blipFill>
          <a:blip r:embed="rId20" cstate="hqprint">
            <a:extLst>
              <a:ext uri="{28A0092B-C50C-407E-A947-70E740481C1C}">
                <a14:useLocalDpi xmlns:a14="http://schemas.microsoft.com/office/drawing/2010/main" val="0"/>
              </a:ext>
            </a:extLst>
          </a:blip>
          <a:stretch>
            <a:fillRect/>
          </a:stretch>
        </p:blipFill>
        <p:spPr>
          <a:xfrm>
            <a:off x="9779054" y="5676108"/>
            <a:ext cx="1015200" cy="276683"/>
          </a:xfrm>
          <a:prstGeom prst="rect">
            <a:avLst/>
          </a:prstGeom>
        </p:spPr>
      </p:pic>
      <p:sp>
        <p:nvSpPr>
          <p:cNvPr id="2" name="Title Placeholder 1"/>
          <p:cNvSpPr>
            <a:spLocks noGrp="1"/>
          </p:cNvSpPr>
          <p:nvPr>
            <p:ph type="title"/>
          </p:nvPr>
        </p:nvSpPr>
        <p:spPr>
          <a:xfrm>
            <a:off x="205200" y="648000"/>
            <a:ext cx="10558800" cy="388800"/>
          </a:xfrm>
          <a:prstGeom prst="rect">
            <a:avLst/>
          </a:prstGeom>
        </p:spPr>
        <p:txBody>
          <a:bodyPr vert="horz" lIns="0" tIns="0" rIns="0" bIns="0" rtlCol="0" anchor="t" anchorCtr="0">
            <a:noAutofit/>
          </a:bodyPr>
          <a:lstStyle/>
          <a:p>
            <a:r>
              <a:rPr lang="en-US" noProof="1"/>
              <a:t>Add Slide Title</a:t>
            </a:r>
          </a:p>
        </p:txBody>
      </p:sp>
      <p:sp>
        <p:nvSpPr>
          <p:cNvPr id="3" name="Text Placeholder 2"/>
          <p:cNvSpPr>
            <a:spLocks noGrp="1"/>
          </p:cNvSpPr>
          <p:nvPr>
            <p:ph type="body" idx="1"/>
          </p:nvPr>
        </p:nvSpPr>
        <p:spPr>
          <a:xfrm>
            <a:off x="205200" y="1296000"/>
            <a:ext cx="10558800" cy="4240800"/>
          </a:xfrm>
          <a:prstGeom prst="rect">
            <a:avLst/>
          </a:prstGeom>
        </p:spPr>
        <p:txBody>
          <a:bodyPr vert="horz" lIns="0" tIns="0" rIns="0" bIns="0" rtlCol="0">
            <a:noAutofit/>
          </a:bodyPr>
          <a:lstStyle/>
          <a:p>
            <a:pPr lvl="0"/>
            <a:r>
              <a:rPr lang="en-US" noProof="1"/>
              <a:t>Click to edit Master text styles</a:t>
            </a:r>
          </a:p>
          <a:p>
            <a:pPr lvl="1"/>
            <a:r>
              <a:rPr lang="en-US" noProof="1"/>
              <a:t>Second level</a:t>
            </a:r>
          </a:p>
          <a:p>
            <a:pPr lvl="2"/>
            <a:r>
              <a:rPr lang="en-US" noProof="1"/>
              <a:t>Third level</a:t>
            </a:r>
          </a:p>
          <a:p>
            <a:pPr lvl="3"/>
            <a:r>
              <a:rPr lang="en-US" noProof="1"/>
              <a:t>Fourth level</a:t>
            </a:r>
          </a:p>
          <a:p>
            <a:pPr lvl="4"/>
            <a:r>
              <a:rPr lang="en-US" noProof="1"/>
              <a:t>Fifth level</a:t>
            </a:r>
          </a:p>
        </p:txBody>
      </p:sp>
      <p:sp>
        <p:nvSpPr>
          <p:cNvPr id="7" name="Slide Number Placeholder 6"/>
          <p:cNvSpPr>
            <a:spLocks noGrp="1"/>
          </p:cNvSpPr>
          <p:nvPr>
            <p:ph type="sldNum" sz="quarter" idx="12"/>
          </p:nvPr>
        </p:nvSpPr>
        <p:spPr>
          <a:xfrm>
            <a:off x="205200" y="5666400"/>
            <a:ext cx="288290" cy="410210"/>
          </a:xfrm>
          <a:prstGeom prst="rect">
            <a:avLst/>
          </a:prstGeom>
        </p:spPr>
        <p:txBody>
          <a:bodyPr vert="horz" lIns="0" tIns="0" rIns="0" bIns="0" rtlCol="0" anchor="t"/>
          <a:lstStyle>
            <a:lvl1pPr algn="l">
              <a:defRPr sz="1200">
                <a:solidFill>
                  <a:srgbClr val="999FA6"/>
                </a:solidFill>
                <a:latin typeface="+mn-lt"/>
              </a:defRPr>
            </a:lvl1pPr>
          </a:lstStyle>
          <a:p>
            <a:fld id="{4898AEC0-503E-4FA4-859C-D0F72D6E3F79}" type="slidenum">
              <a:rPr lang="en-US" noProof="1" dirty="0" smtClean="0"/>
              <a:pPr/>
              <a:t>‹#›</a:t>
            </a:fld>
            <a:endParaRPr lang="en-US" noProof="1"/>
          </a:p>
        </p:txBody>
      </p:sp>
      <p:sp>
        <p:nvSpPr>
          <p:cNvPr id="14" name="Bosch_footer_1">
            <a:extLst>
              <a:ext uri="{FF2B5EF4-FFF2-40B4-BE49-F238E27FC236}">
                <a16:creationId xmlns:a16="http://schemas.microsoft.com/office/drawing/2014/main" id="{179AD5EC-CEF2-4193-998B-D730BC74E01B}"/>
              </a:ext>
            </a:extLst>
          </p:cNvPr>
          <p:cNvSpPr txBox="1"/>
          <p:nvPr userDrawn="1"/>
        </p:nvSpPr>
        <p:spPr>
          <a:xfrm>
            <a:off x="547200" y="5688000"/>
            <a:ext cx="912600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latin typeface="+mn-lt"/>
              </a:rPr>
              <a:t>Internal</a:t>
            </a:r>
            <a:r>
              <a:rPr lang="en-US" sz="600" kern="0" baseline="0" noProof="1">
                <a:solidFill>
                  <a:schemeClr val="tx1"/>
                </a:solidFill>
                <a:latin typeface="+mn-lt"/>
              </a:rPr>
              <a:t> | MS/EAE11-XC | 2023-03-09</a:t>
            </a:r>
          </a:p>
          <a:p>
            <a:pPr marR="0" defTabSz="914400" eaLnBrk="1" fontAlgn="auto" latinLnBrk="0" hangingPunct="1">
              <a:lnSpc>
                <a:spcPct val="107000"/>
              </a:lnSpc>
              <a:spcBef>
                <a:spcPts val="0"/>
              </a:spcBef>
              <a:spcAft>
                <a:spcPts val="100"/>
              </a:spcAft>
              <a:buClrTx/>
              <a:buSzTx/>
              <a:buFontTx/>
              <a:buNone/>
              <a:tabLst/>
            </a:pPr>
            <a:endParaRPr kumimoji="0" lang="en-US" sz="600" b="0" i="0" u="none" strike="noStrike" kern="0" cap="none" spc="0" normalizeH="0" baseline="0" noProof="1">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userDrawn="1"/>
        </p:nvSpPr>
        <p:spPr>
          <a:xfrm>
            <a:off x="547200" y="5793901"/>
            <a:ext cx="912600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rgbClr val="B2B3B5"/>
                </a:solidFill>
                <a:latin typeface="+mn-lt"/>
              </a:rPr>
              <a:t>© Bosch Global Software Technologies Company Limited 2023. All rights reserved, also regarding any disposal, exploitation, reproduction, editing, distribution, as well as in the event of applications for industrial property rights.</a:t>
            </a:r>
          </a:p>
        </p:txBody>
      </p:sp>
      <p:sp>
        <p:nvSpPr>
          <p:cNvPr id="15" name="Bosch_footer_1" hidden="1">
            <a:extLst>
              <a:ext uri="{FF2B5EF4-FFF2-40B4-BE49-F238E27FC236}">
                <a16:creationId xmlns:a16="http://schemas.microsoft.com/office/drawing/2014/main" id="{DB0BF576-A4BE-4521-98AB-F28795DF7BD0}"/>
              </a:ext>
            </a:extLst>
          </p:cNvPr>
          <p:cNvSpPr txBox="1"/>
          <p:nvPr userDrawn="1"/>
        </p:nvSpPr>
        <p:spPr>
          <a:xfrm>
            <a:off x="816069" y="5383543"/>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en-US" sz="600" b="1" kern="0" baseline="0" noProof="1">
                <a:solidFill>
                  <a:srgbClr val="D70012"/>
                </a:solidFill>
              </a:rPr>
              <a:t>%confidentiality%</a:t>
            </a:r>
            <a:r>
              <a:rPr lang="en-US" sz="600" kern="0" baseline="0" noProof="1">
                <a:solidFill>
                  <a:schemeClr val="tx1"/>
                </a:solidFill>
              </a:rPr>
              <a:t>%businessunit%%departmentshort%%dateformat%</a:t>
            </a:r>
          </a:p>
        </p:txBody>
      </p:sp>
      <p:sp>
        <p:nvSpPr>
          <p:cNvPr id="9" name="Bosch_footer_2" hidden="1">
            <a:extLst>
              <a:ext uri="{FF2B5EF4-FFF2-40B4-BE49-F238E27FC236}">
                <a16:creationId xmlns:a16="http://schemas.microsoft.com/office/drawing/2014/main" id="{E897C98A-4665-443F-B1CF-E9B71E9916EC}"/>
              </a:ext>
            </a:extLst>
          </p:cNvPr>
          <p:cNvSpPr txBox="1"/>
          <p:nvPr userDrawn="1"/>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en-US" sz="600" kern="0" baseline="0" noProof="1">
                <a:solidFill>
                  <a:schemeClr val="tx1"/>
                </a:solidFill>
              </a:rPr>
              <a:t>%repositoryremark%</a:t>
            </a:r>
            <a:r>
              <a:rPr lang="en-US" sz="600" kern="0" baseline="0" noProof="1">
                <a:solidFill>
                  <a:srgbClr val="B2B3B5"/>
                </a:solidFill>
              </a:rPr>
              <a:t>%copyright%</a:t>
            </a:r>
          </a:p>
        </p:txBody>
      </p:sp>
      <p:sp>
        <p:nvSpPr>
          <p:cNvPr id="13" name="AttachmentRemark" hidden="1">
            <a:extLst>
              <a:ext uri="{FF2B5EF4-FFF2-40B4-BE49-F238E27FC236}">
                <a16:creationId xmlns:a16="http://schemas.microsoft.com/office/drawing/2014/main" id="{F41551A9-D6BA-431A-8DBF-55BA472D9657}"/>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US" sz="550" b="0" i="0" u="none" strike="noStrike" kern="0" baseline="0" noProof="1">
                <a:solidFill>
                  <a:srgbClr val="000000"/>
                </a:solidFill>
                <a:latin typeface="+mn-lt"/>
              </a:rPr>
              <a:t>%attachmentremark% </a:t>
            </a:r>
          </a:p>
        </p:txBody>
      </p:sp>
      <p:pic>
        <p:nvPicPr>
          <p:cNvPr id="12" name="SuperGraphic">
            <a:extLst>
              <a:ext uri="{FF2B5EF4-FFF2-40B4-BE49-F238E27FC236}">
                <a16:creationId xmlns:a16="http://schemas.microsoft.com/office/drawing/2014/main" id="{1E0562BC-DD12-4C96-A115-D2D70EC1366D}"/>
              </a:ext>
            </a:extLst>
          </p:cNvPr>
          <p:cNvPicPr>
            <a:picLocks noSelect="1" noChangeAspect="1"/>
          </p:cNvPicPr>
          <p:nvPr userDrawn="1"/>
        </p:nvPicPr>
        <p:blipFill>
          <a:blip r:embed="rId21">
            <a:extLst>
              <a:ext uri="{28A0092B-C50C-407E-A947-70E740481C1C}">
                <a14:useLocalDpi xmlns:a14="http://schemas.microsoft.com/office/drawing/2010/main" val="0"/>
              </a:ext>
            </a:extLst>
          </a:blip>
          <a:stretch>
            <a:fillRect/>
          </a:stretch>
        </p:blipFill>
        <p:spPr>
          <a:xfrm>
            <a:off x="0" y="6102000"/>
            <a:ext cx="10969200" cy="68556"/>
          </a:xfrm>
          <a:prstGeom prst="rect">
            <a:avLst/>
          </a:prstGeom>
        </p:spPr>
      </p:pic>
    </p:spTree>
    <p:extLst>
      <p:ext uri="{BB962C8B-B14F-4D97-AF65-F5344CB8AC3E}">
        <p14:creationId xmlns:p14="http://schemas.microsoft.com/office/powerpoint/2010/main" val="851553184"/>
      </p:ext>
    </p:extLst>
  </p:cSld>
  <p:clrMap bg1="lt1" tx1="dk1" bg2="lt2" tx2="dk2" accent1="accent1" accent2="accent2" accent3="accent3" accent4="accent4" accent5="accent5" accent6="accent6" hlink="hlink" folHlink="folHlink"/>
  <p:sldLayoutIdLst>
    <p:sldLayoutId id="2147483748" r:id="rId1"/>
    <p:sldLayoutId id="2147483710" r:id="rId2"/>
    <p:sldLayoutId id="2147483713" r:id="rId3"/>
    <p:sldLayoutId id="2147483749" r:id="rId4"/>
    <p:sldLayoutId id="2147483750" r:id="rId5"/>
    <p:sldLayoutId id="2147483751" r:id="rId6"/>
    <p:sldLayoutId id="2147483752" r:id="rId7"/>
    <p:sldLayoutId id="2147483753" r:id="rId8"/>
    <p:sldLayoutId id="2147483746" r:id="rId9"/>
    <p:sldLayoutId id="2147483744" r:id="rId10"/>
    <p:sldLayoutId id="2147483724" r:id="rId11"/>
    <p:sldLayoutId id="2147483726" r:id="rId12"/>
    <p:sldLayoutId id="2147483727" r:id="rId13"/>
    <p:sldLayoutId id="2147483728" r:id="rId14"/>
    <p:sldLayoutId id="2147483729" r:id="rId15"/>
    <p:sldLayoutId id="2147483745" r:id="rId16"/>
    <p:sldLayoutId id="2147483723" r:id="rId17"/>
    <p:sldLayoutId id="2147483734" r:id="rId18"/>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9.xml"/><Relationship Id="rId5" Type="http://schemas.openxmlformats.org/officeDocument/2006/relationships/image" Target="../media/image20.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hyperlink" Target="https://docs.docker.com/get-docker/" TargetMode="Externa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9.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9.xml"/><Relationship Id="rId4" Type="http://schemas.openxmlformats.org/officeDocument/2006/relationships/image" Target="../media/image42.png"/></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9.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4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9.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DB89E0-89D9-4425-AE04-BF03119740B1}"/>
              </a:ext>
            </a:extLst>
          </p:cNvPr>
          <p:cNvSpPr>
            <a:spLocks noGrp="1"/>
          </p:cNvSpPr>
          <p:nvPr>
            <p:ph type="ctrTitle"/>
          </p:nvPr>
        </p:nvSpPr>
        <p:spPr/>
        <p:txBody>
          <a:bodyPr/>
          <a:lstStyle/>
          <a:p>
            <a:r>
              <a:rPr lang="en-US" dirty="0"/>
              <a:t>Docker basic practice</a:t>
            </a:r>
          </a:p>
        </p:txBody>
      </p:sp>
      <p:sp>
        <p:nvSpPr>
          <p:cNvPr id="3" name="Text Placeholder 2">
            <a:extLst>
              <a:ext uri="{FF2B5EF4-FFF2-40B4-BE49-F238E27FC236}">
                <a16:creationId xmlns:a16="http://schemas.microsoft.com/office/drawing/2014/main" id="{B9139839-FCEA-4EC2-AD64-E9A6C386964E}"/>
              </a:ext>
            </a:extLst>
          </p:cNvPr>
          <p:cNvSpPr>
            <a:spLocks noGrp="1"/>
          </p:cNvSpPr>
          <p:nvPr>
            <p:ph type="body" sz="quarter" idx="1"/>
          </p:nvPr>
        </p:nvSpPr>
        <p:spPr/>
        <p:txBody>
          <a:bodyPr/>
          <a:lstStyle/>
          <a:p>
            <a:r>
              <a:rPr lang="en-US" dirty="0"/>
              <a:t>EAE31-XC competence</a:t>
            </a:r>
          </a:p>
          <a:p>
            <a:r>
              <a:rPr lang="en-US" dirty="0"/>
              <a:t>01.Dec.2023</a:t>
            </a:r>
          </a:p>
          <a:p>
            <a:endParaRPr lang="en-US" dirty="0"/>
          </a:p>
        </p:txBody>
      </p:sp>
    </p:spTree>
    <p:extLst>
      <p:ext uri="{BB962C8B-B14F-4D97-AF65-F5344CB8AC3E}">
        <p14:creationId xmlns:p14="http://schemas.microsoft.com/office/powerpoint/2010/main" val="2853026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docker-compose up</a:t>
            </a:r>
            <a:r>
              <a:rPr lang="en-US" b="0" i="0" dirty="0">
                <a:solidFill>
                  <a:srgbClr val="374151"/>
                </a:solidFill>
                <a:effectLst/>
                <a:latin typeface="Söhne"/>
              </a:rPr>
              <a:t>: Create and start containers defined in the docker-</a:t>
            </a:r>
            <a:r>
              <a:rPr lang="en-US" b="0" i="0" dirty="0" err="1">
                <a:solidFill>
                  <a:srgbClr val="374151"/>
                </a:solidFill>
                <a:effectLst/>
                <a:latin typeface="Söhne"/>
              </a:rPr>
              <a:t>compose.yml</a:t>
            </a:r>
            <a:r>
              <a:rPr lang="en-US" b="0" i="0" dirty="0">
                <a:solidFill>
                  <a:srgbClr val="374151"/>
                </a:solidFill>
                <a:effectLst/>
                <a:latin typeface="Söhne"/>
              </a:rPr>
              <a:t> file.</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10</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532021"/>
            <a:ext cx="9500049" cy="80210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docker-compose up [options]</a:t>
            </a: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docker-compose down</a:t>
            </a:r>
            <a:r>
              <a:rPr lang="en-US" b="0" i="0" dirty="0">
                <a:solidFill>
                  <a:srgbClr val="374151"/>
                </a:solidFill>
                <a:effectLst/>
                <a:latin typeface="Söhne"/>
              </a:rPr>
              <a:t>: Stop and remove containers defined in the docker-</a:t>
            </a:r>
            <a:r>
              <a:rPr lang="en-US" b="0" i="0" dirty="0" err="1">
                <a:solidFill>
                  <a:srgbClr val="374151"/>
                </a:solidFill>
                <a:effectLst/>
                <a:latin typeface="Söhne"/>
              </a:rPr>
              <a:t>compose.yml</a:t>
            </a:r>
            <a:r>
              <a:rPr lang="en-US" b="0" i="0" dirty="0">
                <a:solidFill>
                  <a:srgbClr val="374151"/>
                </a:solidFill>
                <a:effectLst/>
                <a:latin typeface="Söhne"/>
              </a:rPr>
              <a:t> file.</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371477" y="3327292"/>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docker-compose down [options]</a:t>
            </a:r>
          </a:p>
        </p:txBody>
      </p:sp>
    </p:spTree>
    <p:extLst>
      <p:ext uri="{BB962C8B-B14F-4D97-AF65-F5344CB8AC3E}">
        <p14:creationId xmlns:p14="http://schemas.microsoft.com/office/powerpoint/2010/main" val="28498939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 info</a:t>
            </a:r>
            <a:r>
              <a:rPr lang="en-US" b="0" i="0" dirty="0">
                <a:solidFill>
                  <a:srgbClr val="374151"/>
                </a:solidFill>
                <a:effectLst/>
                <a:latin typeface="Söhne"/>
              </a:rPr>
              <a:t>: Display system-wide information.</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11</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532021"/>
            <a:ext cx="9500049" cy="80210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info</a:t>
            </a: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logs</a:t>
            </a:r>
            <a:r>
              <a:rPr lang="en-US" b="0" i="0" dirty="0">
                <a:solidFill>
                  <a:srgbClr val="374151"/>
                </a:solidFill>
                <a:effectLst/>
                <a:latin typeface="Söhne"/>
              </a:rPr>
              <a:t>: Fetch the logs of a container.</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371477" y="3327292"/>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logs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p:txBody>
      </p:sp>
      <p:sp>
        <p:nvSpPr>
          <p:cNvPr id="6" name="Title 1">
            <a:extLst>
              <a:ext uri="{FF2B5EF4-FFF2-40B4-BE49-F238E27FC236}">
                <a16:creationId xmlns:a16="http://schemas.microsoft.com/office/drawing/2014/main" id="{3895B4DF-77A3-83BC-9F29-4D620D261529}"/>
              </a:ext>
            </a:extLst>
          </p:cNvPr>
          <p:cNvSpPr txBox="1">
            <a:spLocks/>
          </p:cNvSpPr>
          <p:nvPr/>
        </p:nvSpPr>
        <p:spPr>
          <a:xfrm>
            <a:off x="205412" y="4044031"/>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inspect</a:t>
            </a:r>
            <a:r>
              <a:rPr lang="en-US" b="0" i="0" dirty="0">
                <a:solidFill>
                  <a:srgbClr val="374151"/>
                </a:solidFill>
                <a:effectLst/>
                <a:latin typeface="Söhne"/>
              </a:rPr>
              <a:t>: Display detailed information on one or more containers, images, or networks.</a:t>
            </a:r>
            <a:endParaRPr lang="en-US" b="1" i="0" dirty="0">
              <a:effectLst/>
              <a:latin typeface="Söhne"/>
            </a:endParaRPr>
          </a:p>
        </p:txBody>
      </p:sp>
      <p:sp>
        <p:nvSpPr>
          <p:cNvPr id="9" name="TextBox 8">
            <a:extLst>
              <a:ext uri="{FF2B5EF4-FFF2-40B4-BE49-F238E27FC236}">
                <a16:creationId xmlns:a16="http://schemas.microsoft.com/office/drawing/2014/main" id="{430C8F4E-09B3-FBCA-ED87-BC5099CF860D}"/>
              </a:ext>
            </a:extLst>
          </p:cNvPr>
          <p:cNvSpPr txBox="1"/>
          <p:nvPr/>
        </p:nvSpPr>
        <p:spPr>
          <a:xfrm>
            <a:off x="371477" y="4924266"/>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inspect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1281028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p:txBody>
          <a:bodyPr/>
          <a:lstStyle/>
          <a:p>
            <a:r>
              <a:rPr lang="en-US" dirty="0"/>
              <a:t>https://hub.docker.com/</a:t>
            </a:r>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Docker hub</a:t>
            </a:r>
          </a:p>
        </p:txBody>
      </p:sp>
      <p:sp>
        <p:nvSpPr>
          <p:cNvPr id="4" name="Content Placeholder 3">
            <a:extLst>
              <a:ext uri="{FF2B5EF4-FFF2-40B4-BE49-F238E27FC236}">
                <a16:creationId xmlns:a16="http://schemas.microsoft.com/office/drawing/2014/main" id="{F4DA26FD-D2C7-F356-C986-BDCEEDA4D292}"/>
              </a:ext>
            </a:extLst>
          </p:cNvPr>
          <p:cNvSpPr>
            <a:spLocks noGrp="1"/>
          </p:cNvSpPr>
          <p:nvPr>
            <p:ph sz="quarter" idx="1"/>
          </p:nvPr>
        </p:nvSpPr>
        <p:spPr/>
        <p:txBody>
          <a:bodyPr/>
          <a:lstStyle/>
          <a:p>
            <a:endParaRPr lang="en-US" dirty="0"/>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12</a:t>
            </a:fld>
            <a:endParaRPr lang="en-US" noProof="1"/>
          </a:p>
        </p:txBody>
      </p:sp>
    </p:spTree>
    <p:extLst>
      <p:ext uri="{BB962C8B-B14F-4D97-AF65-F5344CB8AC3E}">
        <p14:creationId xmlns:p14="http://schemas.microsoft.com/office/powerpoint/2010/main" val="398222885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p:txBody>
          <a:bodyPr/>
          <a:lstStyle/>
          <a:p>
            <a:r>
              <a:rPr lang="en-US" b="1" i="0" dirty="0">
                <a:effectLst/>
                <a:latin typeface="Söhne"/>
              </a:rPr>
              <a:t>1. Running Containers:</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13</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2552509"/>
            <a:ext cx="3813544" cy="1727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R="0" lvl="0" fontAlgn="base">
              <a:spcAft>
                <a:spcPct val="0"/>
              </a:spcAft>
              <a:buClrTx/>
              <a:buSzTx/>
              <a:buFont typeface="Arial" panose="020B0604020202020204" pitchFamily="34" charset="0"/>
              <a:buChar char="•"/>
              <a:tabLst/>
            </a:pPr>
            <a:r>
              <a:rPr lang="en-US" altLang="en-US" dirty="0">
                <a:solidFill>
                  <a:srgbClr val="374151"/>
                </a:solidFill>
                <a:latin typeface="Söhne"/>
              </a:rPr>
              <a:t>Pulling images from Docker Hub.</a:t>
            </a:r>
          </a:p>
          <a:p>
            <a:pPr marR="0" lvl="0" fontAlgn="base">
              <a:spcAft>
                <a:spcPct val="0"/>
              </a:spcAft>
              <a:buClrTx/>
              <a:buSzTx/>
              <a:buFont typeface="Arial" panose="020B0604020202020204" pitchFamily="34" charset="0"/>
              <a:buChar char="•"/>
              <a:tabLst/>
            </a:pPr>
            <a:r>
              <a:rPr lang="en-US" altLang="en-US" dirty="0">
                <a:solidFill>
                  <a:srgbClr val="374151"/>
                </a:solidFill>
                <a:latin typeface="Söhne"/>
              </a:rPr>
              <a:t>Running containers with docker run.</a:t>
            </a:r>
          </a:p>
          <a:p>
            <a:pPr marR="0" lvl="0" fontAlgn="base">
              <a:spcAft>
                <a:spcPct val="0"/>
              </a:spcAft>
              <a:buClrTx/>
              <a:buSzTx/>
              <a:buFont typeface="Arial" panose="020B0604020202020204" pitchFamily="34" charset="0"/>
              <a:buChar char="•"/>
              <a:tabLst/>
            </a:pPr>
            <a:r>
              <a:rPr lang="en-US" altLang="en-US" dirty="0">
                <a:solidFill>
                  <a:srgbClr val="374151"/>
                </a:solidFill>
                <a:latin typeface="Söhne"/>
              </a:rPr>
              <a:t>Listing running containers.</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3099852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p:txBody>
          <a:bodyPr/>
          <a:lstStyle/>
          <a:p>
            <a:r>
              <a:rPr lang="en-US" b="1" i="0" dirty="0">
                <a:effectLst/>
                <a:latin typeface="Söhne"/>
              </a:rPr>
              <a:t>2. Interacting with Containers:</a:t>
            </a:r>
            <a:endParaRPr lang="en-US" dirty="0"/>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14</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141032" y="1185700"/>
            <a:ext cx="9572463" cy="41270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algn="l">
              <a:buFont typeface="Arial" panose="020B0604020202020204" pitchFamily="34" charset="0"/>
              <a:buChar char="•"/>
            </a:pPr>
            <a:r>
              <a:rPr lang="en-US" b="0" i="0" dirty="0">
                <a:solidFill>
                  <a:srgbClr val="374151"/>
                </a:solidFill>
                <a:effectLst/>
                <a:latin typeface="Söhne"/>
              </a:rPr>
              <a:t>Executing commands inside containers.</a:t>
            </a: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a:p>
            <a:pPr algn="l">
              <a:buFont typeface="Arial" panose="020B0604020202020204" pitchFamily="34" charset="0"/>
              <a:buChar char="•"/>
            </a:pPr>
            <a:r>
              <a:rPr lang="en-US" b="0" i="0" dirty="0">
                <a:solidFill>
                  <a:srgbClr val="374151"/>
                </a:solidFill>
                <a:effectLst/>
                <a:latin typeface="Söhne"/>
              </a:rPr>
              <a:t>Accessing container logs.</a:t>
            </a:r>
          </a:p>
          <a:p>
            <a:pPr algn="l">
              <a:buFont typeface="Arial" panose="020B0604020202020204" pitchFamily="34" charset="0"/>
              <a:buChar char="•"/>
            </a:pPr>
            <a:r>
              <a:rPr lang="en-US" b="0" i="0" dirty="0">
                <a:solidFill>
                  <a:srgbClr val="374151"/>
                </a:solidFill>
                <a:effectLst/>
                <a:latin typeface="Söhne"/>
              </a:rPr>
              <a:t>Copying files in and out of containers</a:t>
            </a:r>
            <a:r>
              <a:rPr lang="en-US" dirty="0">
                <a:solidFill>
                  <a:srgbClr val="374151"/>
                </a:solidFill>
                <a:latin typeface="Söhne"/>
              </a:rPr>
              <a:t>:</a:t>
            </a:r>
          </a:p>
          <a:p>
            <a:pPr lvl="1">
              <a:buFont typeface="Arial" panose="020B0604020202020204" pitchFamily="34" charset="0"/>
              <a:buChar char="•"/>
            </a:pPr>
            <a:r>
              <a:rPr lang="en-US" b="1" i="0" dirty="0">
                <a:effectLst/>
                <a:latin typeface="Söhne"/>
              </a:rPr>
              <a:t>Copying into Containers:</a:t>
            </a:r>
          </a:p>
          <a:p>
            <a:pPr marL="0" indent="0" algn="l">
              <a:buNone/>
            </a:pPr>
            <a:r>
              <a:rPr lang="en-US" b="0" i="0" dirty="0">
                <a:solidFill>
                  <a:srgbClr val="374151"/>
                </a:solidFill>
                <a:effectLst/>
                <a:latin typeface="Söhne"/>
              </a:rPr>
              <a:t>	</a:t>
            </a:r>
            <a:r>
              <a:rPr lang="en-US" b="0" i="0" dirty="0">
                <a:solidFill>
                  <a:srgbClr val="FF0000"/>
                </a:solidFill>
                <a:effectLst/>
                <a:latin typeface="Söhne"/>
              </a:rPr>
              <a:t>docker cp &lt;</a:t>
            </a:r>
            <a:r>
              <a:rPr lang="en-US" b="0" i="0" dirty="0" err="1">
                <a:solidFill>
                  <a:srgbClr val="FF0000"/>
                </a:solidFill>
                <a:effectLst/>
                <a:latin typeface="Söhne"/>
              </a:rPr>
              <a:t>localfile</a:t>
            </a:r>
            <a:r>
              <a:rPr lang="en-US" b="0" i="0" dirty="0">
                <a:solidFill>
                  <a:srgbClr val="FF0000"/>
                </a:solidFill>
                <a:effectLst/>
                <a:latin typeface="Söhne"/>
              </a:rPr>
              <a:t>&gt; &lt;</a:t>
            </a:r>
            <a:r>
              <a:rPr lang="en-US" b="0" i="0" dirty="0" err="1">
                <a:solidFill>
                  <a:srgbClr val="FF0000"/>
                </a:solidFill>
                <a:effectLst/>
                <a:latin typeface="Söhne"/>
              </a:rPr>
              <a:t>container_id</a:t>
            </a:r>
            <a:r>
              <a:rPr lang="en-US" b="0" i="0" dirty="0">
                <a:solidFill>
                  <a:srgbClr val="FF0000"/>
                </a:solidFill>
                <a:effectLst/>
                <a:latin typeface="Söhne"/>
              </a:rPr>
              <a:t>&gt;:/&lt;path/in/container&gt;</a:t>
            </a:r>
            <a:endParaRPr lang="en-US" b="1" dirty="0">
              <a:solidFill>
                <a:srgbClr val="FF0000"/>
              </a:solidFill>
              <a:latin typeface="Söhne"/>
            </a:endParaRPr>
          </a:p>
          <a:p>
            <a:pPr lvl="1">
              <a:buFont typeface="Arial" panose="020B0604020202020204" pitchFamily="34" charset="0"/>
              <a:buChar char="•"/>
            </a:pPr>
            <a:r>
              <a:rPr lang="en-US" b="1" i="0" dirty="0">
                <a:effectLst/>
                <a:latin typeface="Söhne"/>
              </a:rPr>
              <a:t>Copying out of Containers:</a:t>
            </a:r>
          </a:p>
          <a:p>
            <a:pPr marL="457200" lvl="1" indent="0">
              <a:buNone/>
            </a:pPr>
            <a:r>
              <a:rPr lang="en-US" b="1" dirty="0">
                <a:solidFill>
                  <a:srgbClr val="374151"/>
                </a:solidFill>
                <a:latin typeface="Söhne"/>
              </a:rPr>
              <a:t>	</a:t>
            </a:r>
            <a:r>
              <a:rPr lang="en-US" b="1" dirty="0">
                <a:solidFill>
                  <a:srgbClr val="FF0000"/>
                </a:solidFill>
                <a:latin typeface="Söhne"/>
              </a:rPr>
              <a:t>docker cp &lt;</a:t>
            </a:r>
            <a:r>
              <a:rPr lang="en-US" b="1" dirty="0" err="1">
                <a:solidFill>
                  <a:srgbClr val="FF0000"/>
                </a:solidFill>
                <a:latin typeface="Söhne"/>
              </a:rPr>
              <a:t>container_id</a:t>
            </a:r>
            <a:r>
              <a:rPr lang="en-US" b="1" dirty="0">
                <a:solidFill>
                  <a:srgbClr val="FF0000"/>
                </a:solidFill>
                <a:latin typeface="Söhne"/>
              </a:rPr>
              <a:t>&gt;:/&lt;path/in/container&gt;/&lt;filename&gt; &lt;local/path/on/host&gt;</a:t>
            </a:r>
          </a:p>
          <a:p>
            <a:pPr lvl="1">
              <a:buFont typeface="Arial" panose="020B0604020202020204" pitchFamily="34" charset="0"/>
              <a:buChar char="•"/>
            </a:pPr>
            <a:endParaRPr lang="en-US" b="1" dirty="0">
              <a:solidFill>
                <a:srgbClr val="374151"/>
              </a:solidFill>
              <a:latin typeface="Söhne"/>
            </a:endParaRPr>
          </a:p>
          <a:p>
            <a:pPr lvl="1">
              <a:buFont typeface="Arial" panose="020B0604020202020204" pitchFamily="34" charset="0"/>
              <a:buChar char="•"/>
            </a:pPr>
            <a:endParaRPr lang="en-US" dirty="0">
              <a:solidFill>
                <a:srgbClr val="374151"/>
              </a:solidFill>
              <a:latin typeface="Söhne"/>
            </a:endParaRPr>
          </a:p>
          <a:p>
            <a:pPr marL="0" indent="0" algn="l">
              <a:buNone/>
            </a:pPr>
            <a:r>
              <a:rPr lang="en-US" b="0" i="0" dirty="0">
                <a:solidFill>
                  <a:srgbClr val="374151"/>
                </a:solidFill>
                <a:effectLst/>
                <a:latin typeface="Söhne"/>
              </a:rPr>
              <a:t>	</a:t>
            </a:r>
          </a:p>
        </p:txBody>
      </p:sp>
      <p:sp>
        <p:nvSpPr>
          <p:cNvPr id="7" name="Text Placeholder 6">
            <a:extLst>
              <a:ext uri="{FF2B5EF4-FFF2-40B4-BE49-F238E27FC236}">
                <a16:creationId xmlns:a16="http://schemas.microsoft.com/office/drawing/2014/main" id="{16A11D3B-D4F0-9964-FDA7-28509220D982}"/>
              </a:ext>
            </a:extLst>
          </p:cNvPr>
          <p:cNvSpPr>
            <a:spLocks noGrp="1"/>
          </p:cNvSpPr>
          <p:nvPr>
            <p:ph type="body" sz="quarter" idx="15"/>
          </p:nvPr>
        </p:nvSpPr>
        <p:spPr/>
        <p:txBody>
          <a:bodyPr/>
          <a:lstStyle/>
          <a:p>
            <a:r>
              <a:rPr lang="en-US" dirty="0"/>
              <a:t>II. Practice Docker basics</a:t>
            </a:r>
          </a:p>
        </p:txBody>
      </p:sp>
      <p:pic>
        <p:nvPicPr>
          <p:cNvPr id="4" name="Picture 3">
            <a:extLst>
              <a:ext uri="{FF2B5EF4-FFF2-40B4-BE49-F238E27FC236}">
                <a16:creationId xmlns:a16="http://schemas.microsoft.com/office/drawing/2014/main" id="{941835FB-6DC6-061A-3E0A-5E47203360D5}"/>
              </a:ext>
            </a:extLst>
          </p:cNvPr>
          <p:cNvPicPr>
            <a:picLocks noChangeAspect="1"/>
          </p:cNvPicPr>
          <p:nvPr/>
        </p:nvPicPr>
        <p:blipFill>
          <a:blip r:embed="rId2"/>
          <a:stretch>
            <a:fillRect/>
          </a:stretch>
        </p:blipFill>
        <p:spPr>
          <a:xfrm>
            <a:off x="480847" y="1733357"/>
            <a:ext cx="5353050" cy="438150"/>
          </a:xfrm>
          <a:prstGeom prst="rect">
            <a:avLst/>
          </a:prstGeom>
        </p:spPr>
      </p:pic>
    </p:spTree>
    <p:extLst>
      <p:ext uri="{BB962C8B-B14F-4D97-AF65-F5344CB8AC3E}">
        <p14:creationId xmlns:p14="http://schemas.microsoft.com/office/powerpoint/2010/main" val="7169991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7D9578-9C61-11A6-6713-A88A5BE5FD0A}"/>
              </a:ext>
            </a:extLst>
          </p:cNvPr>
          <p:cNvSpPr>
            <a:spLocks noGrp="1"/>
          </p:cNvSpPr>
          <p:nvPr>
            <p:ph type="title"/>
          </p:nvPr>
        </p:nvSpPr>
        <p:spPr/>
        <p:txBody>
          <a:bodyPr/>
          <a:lstStyle/>
          <a:p>
            <a:r>
              <a:rPr lang="en-US" b="1" i="0" dirty="0">
                <a:effectLst/>
                <a:latin typeface="Söhne"/>
              </a:rPr>
              <a:t>2. Interacting with Containers:</a:t>
            </a:r>
            <a:endParaRPr lang="en-US" dirty="0"/>
          </a:p>
        </p:txBody>
      </p:sp>
      <p:sp>
        <p:nvSpPr>
          <p:cNvPr id="3" name="Text Placeholder 2">
            <a:extLst>
              <a:ext uri="{FF2B5EF4-FFF2-40B4-BE49-F238E27FC236}">
                <a16:creationId xmlns:a16="http://schemas.microsoft.com/office/drawing/2014/main" id="{E2E559F0-B1F5-C14C-2FDE-3DED230D48BE}"/>
              </a:ext>
            </a:extLst>
          </p:cNvPr>
          <p:cNvSpPr>
            <a:spLocks noGrp="1"/>
          </p:cNvSpPr>
          <p:nvPr>
            <p:ph type="body" sz="quarter" idx="15"/>
          </p:nvPr>
        </p:nvSpPr>
        <p:spPr/>
        <p:txBody>
          <a:bodyPr/>
          <a:lstStyle/>
          <a:p>
            <a:r>
              <a:rPr lang="en-US"/>
              <a:t>II. Practice Docker basics</a:t>
            </a:r>
          </a:p>
        </p:txBody>
      </p:sp>
      <p:pic>
        <p:nvPicPr>
          <p:cNvPr id="9" name="Content Placeholder 8">
            <a:extLst>
              <a:ext uri="{FF2B5EF4-FFF2-40B4-BE49-F238E27FC236}">
                <a16:creationId xmlns:a16="http://schemas.microsoft.com/office/drawing/2014/main" id="{9E41A044-1801-6A8E-B61C-9E655F22B4BA}"/>
              </a:ext>
            </a:extLst>
          </p:cNvPr>
          <p:cNvPicPr>
            <a:picLocks noGrp="1" noChangeAspect="1"/>
          </p:cNvPicPr>
          <p:nvPr>
            <p:ph sz="quarter" idx="1"/>
          </p:nvPr>
        </p:nvPicPr>
        <p:blipFill>
          <a:blip r:embed="rId2"/>
          <a:stretch>
            <a:fillRect/>
          </a:stretch>
        </p:blipFill>
        <p:spPr>
          <a:xfrm>
            <a:off x="2602391" y="1295400"/>
            <a:ext cx="5763256" cy="4241800"/>
          </a:xfrm>
        </p:spPr>
      </p:pic>
      <p:sp>
        <p:nvSpPr>
          <p:cNvPr id="5" name="Slide Number Placeholder 4">
            <a:extLst>
              <a:ext uri="{FF2B5EF4-FFF2-40B4-BE49-F238E27FC236}">
                <a16:creationId xmlns:a16="http://schemas.microsoft.com/office/drawing/2014/main" id="{987680DE-7E58-A45E-B28D-6429E770E6C7}"/>
              </a:ext>
            </a:extLst>
          </p:cNvPr>
          <p:cNvSpPr>
            <a:spLocks noGrp="1"/>
          </p:cNvSpPr>
          <p:nvPr>
            <p:ph type="sldNum" sz="quarter" idx="12"/>
          </p:nvPr>
        </p:nvSpPr>
        <p:spPr/>
        <p:txBody>
          <a:bodyPr/>
          <a:lstStyle/>
          <a:p>
            <a:fld id="{4898AEC0-503E-4FA4-859C-D0F72D6E3F79}" type="slidenum">
              <a:rPr lang="en-US" noProof="1" smtClean="0"/>
              <a:pPr/>
              <a:t>15</a:t>
            </a:fld>
            <a:endParaRPr lang="en-US" noProof="1"/>
          </a:p>
        </p:txBody>
      </p:sp>
    </p:spTree>
    <p:extLst>
      <p:ext uri="{BB962C8B-B14F-4D97-AF65-F5344CB8AC3E}">
        <p14:creationId xmlns:p14="http://schemas.microsoft.com/office/powerpoint/2010/main" val="132206082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p:txBody>
          <a:bodyPr/>
          <a:lstStyle/>
          <a:p>
            <a:r>
              <a:rPr lang="en-US" b="1" i="0" dirty="0">
                <a:effectLst/>
                <a:latin typeface="Söhne"/>
              </a:rPr>
              <a:t>3. Managing Images:</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16</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2868140"/>
            <a:ext cx="4386265" cy="109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algn="l">
              <a:buFont typeface="Arial" panose="020B0604020202020204" pitchFamily="34" charset="0"/>
              <a:buChar char="•"/>
            </a:pPr>
            <a:r>
              <a:rPr lang="en-US" b="0" i="0" dirty="0">
                <a:solidFill>
                  <a:srgbClr val="374151"/>
                </a:solidFill>
                <a:effectLst/>
                <a:latin typeface="Söhne"/>
              </a:rPr>
              <a:t>Building images with </a:t>
            </a:r>
            <a:r>
              <a:rPr lang="en-US" b="0" i="0" dirty="0" err="1">
                <a:solidFill>
                  <a:srgbClr val="374151"/>
                </a:solidFill>
                <a:effectLst/>
                <a:latin typeface="Söhne"/>
              </a:rPr>
              <a:t>Dockerfile</a:t>
            </a:r>
            <a:r>
              <a:rPr lang="en-US" b="0" i="0" dirty="0">
                <a:solidFill>
                  <a:srgbClr val="374151"/>
                </a:solidFill>
                <a:effectLst/>
                <a:latin typeface="Söhne"/>
              </a:rPr>
              <a:t>.</a:t>
            </a:r>
          </a:p>
          <a:p>
            <a:pPr algn="l">
              <a:buFont typeface="Arial" panose="020B0604020202020204" pitchFamily="34" charset="0"/>
              <a:buChar char="•"/>
            </a:pPr>
            <a:r>
              <a:rPr lang="en-US" b="0" i="0" dirty="0">
                <a:solidFill>
                  <a:srgbClr val="374151"/>
                </a:solidFill>
                <a:effectLst/>
                <a:latin typeface="Söhne"/>
              </a:rPr>
              <a:t>Listing and removing images.</a:t>
            </a:r>
          </a:p>
          <a:p>
            <a:pPr algn="l">
              <a:buFont typeface="Arial" panose="020B0604020202020204" pitchFamily="34" charset="0"/>
              <a:buChar char="•"/>
            </a:pPr>
            <a:r>
              <a:rPr lang="en-US" b="0" i="0" dirty="0">
                <a:solidFill>
                  <a:srgbClr val="374151"/>
                </a:solidFill>
                <a:effectLst/>
                <a:latin typeface="Söhne"/>
              </a:rPr>
              <a:t>Pushing images to Docker Hub (if desired).</a:t>
            </a:r>
          </a:p>
        </p:txBody>
      </p:sp>
    </p:spTree>
    <p:extLst>
      <p:ext uri="{BB962C8B-B14F-4D97-AF65-F5344CB8AC3E}">
        <p14:creationId xmlns:p14="http://schemas.microsoft.com/office/powerpoint/2010/main" val="167518724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3492405" cy="388800"/>
          </a:xfrm>
        </p:spPr>
        <p:txBody>
          <a:bodyPr/>
          <a:lstStyle/>
          <a:p>
            <a:r>
              <a:rPr lang="en-US" b="1" dirty="0">
                <a:latin typeface="Söhne"/>
              </a:rPr>
              <a:t>Create the docker file:</a:t>
            </a:r>
            <a:br>
              <a:rPr lang="vi-VN" b="1" i="0" dirty="0">
                <a:effectLst/>
                <a:latin typeface="Söhne"/>
              </a:rPr>
            </a:b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17</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1474295"/>
            <a:ext cx="3692430"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0" i="0" dirty="0">
                <a:solidFill>
                  <a:srgbClr val="374151"/>
                </a:solidFill>
                <a:effectLst/>
                <a:latin typeface="Söhne"/>
              </a:rPr>
              <a:t>Step 1: </a:t>
            </a:r>
            <a:r>
              <a:rPr lang="vi-VN" b="0" i="0" dirty="0">
                <a:solidFill>
                  <a:srgbClr val="374151"/>
                </a:solidFill>
                <a:effectLst/>
                <a:latin typeface="Söhne"/>
              </a:rPr>
              <a:t>Create the </a:t>
            </a:r>
            <a:r>
              <a:rPr lang="en-US" b="0" i="0" dirty="0" err="1">
                <a:solidFill>
                  <a:srgbClr val="374151"/>
                </a:solidFill>
                <a:effectLst/>
                <a:latin typeface="Söhne"/>
              </a:rPr>
              <a:t>Dockerfile</a:t>
            </a:r>
            <a:r>
              <a:rPr lang="en-US" b="0" i="0" dirty="0">
                <a:solidFill>
                  <a:srgbClr val="374151"/>
                </a:solidFill>
                <a:effectLst/>
                <a:latin typeface="Söhne"/>
              </a:rPr>
              <a:t>:</a:t>
            </a:r>
            <a:endParaRPr lang="vi-VN" b="0" i="0" dirty="0">
              <a:solidFill>
                <a:srgbClr val="374151"/>
              </a:solidFill>
              <a:effectLst/>
              <a:latin typeface="Söhne"/>
            </a:endParaRPr>
          </a:p>
          <a:p>
            <a:pPr marL="0" indent="0" algn="l">
              <a:buNone/>
            </a:pPr>
            <a:endParaRPr lang="en-US" b="0" i="0" dirty="0">
              <a:solidFill>
                <a:srgbClr val="374151"/>
              </a:solidFill>
              <a:effectLst/>
              <a:latin typeface="Söhne"/>
            </a:endParaRPr>
          </a:p>
        </p:txBody>
      </p:sp>
      <p:pic>
        <p:nvPicPr>
          <p:cNvPr id="8" name="Picture 7">
            <a:extLst>
              <a:ext uri="{FF2B5EF4-FFF2-40B4-BE49-F238E27FC236}">
                <a16:creationId xmlns:a16="http://schemas.microsoft.com/office/drawing/2014/main" id="{48F3DAFE-4A89-D066-888F-C9AECAB032D5}"/>
              </a:ext>
            </a:extLst>
          </p:cNvPr>
          <p:cNvPicPr>
            <a:picLocks noChangeAspect="1"/>
          </p:cNvPicPr>
          <p:nvPr/>
        </p:nvPicPr>
        <p:blipFill>
          <a:blip r:embed="rId2"/>
          <a:stretch>
            <a:fillRect/>
          </a:stretch>
        </p:blipFill>
        <p:spPr>
          <a:xfrm>
            <a:off x="292736" y="1964585"/>
            <a:ext cx="3513828" cy="3383686"/>
          </a:xfrm>
          <a:prstGeom prst="rect">
            <a:avLst/>
          </a:prstGeom>
        </p:spPr>
      </p:pic>
      <p:sp>
        <p:nvSpPr>
          <p:cNvPr id="10" name="Callout: Line 9">
            <a:extLst>
              <a:ext uri="{FF2B5EF4-FFF2-40B4-BE49-F238E27FC236}">
                <a16:creationId xmlns:a16="http://schemas.microsoft.com/office/drawing/2014/main" id="{A459244D-6A8E-1797-71C1-BDB90A387498}"/>
              </a:ext>
            </a:extLst>
          </p:cNvPr>
          <p:cNvSpPr/>
          <p:nvPr/>
        </p:nvSpPr>
        <p:spPr>
          <a:xfrm>
            <a:off x="4633594" y="803220"/>
            <a:ext cx="5801996" cy="321045"/>
          </a:xfrm>
          <a:prstGeom prst="borderCallout1">
            <a:avLst>
              <a:gd name="adj1" fmla="val 56133"/>
              <a:gd name="adj2" fmla="val -551"/>
              <a:gd name="adj3" fmla="val 454284"/>
              <a:gd name="adj4" fmla="val -5161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Base Image: FROM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alpine:latest</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 This uses the Alpine Linux distribution as a minimal base image.</a:t>
            </a:r>
          </a:p>
        </p:txBody>
      </p:sp>
      <p:sp>
        <p:nvSpPr>
          <p:cNvPr id="15" name="Callout: Line 14">
            <a:extLst>
              <a:ext uri="{FF2B5EF4-FFF2-40B4-BE49-F238E27FC236}">
                <a16:creationId xmlns:a16="http://schemas.microsoft.com/office/drawing/2014/main" id="{D595D4C2-1DDE-9E38-3DE4-6A4C6DA9ACAB}"/>
              </a:ext>
            </a:extLst>
          </p:cNvPr>
          <p:cNvSpPr/>
          <p:nvPr/>
        </p:nvSpPr>
        <p:spPr>
          <a:xfrm>
            <a:off x="4633594" y="1401390"/>
            <a:ext cx="5801996" cy="321045"/>
          </a:xfrm>
          <a:prstGeom prst="borderCallout1">
            <a:avLst>
              <a:gd name="adj1" fmla="val 41892"/>
              <a:gd name="adj2" fmla="val -256"/>
              <a:gd name="adj3" fmla="val 454284"/>
              <a:gd name="adj4" fmla="val -5161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Working Directory: WORKDIR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usr</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src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/app - Sets the working directory within the container.</a:t>
            </a:r>
          </a:p>
        </p:txBody>
      </p:sp>
      <p:sp>
        <p:nvSpPr>
          <p:cNvPr id="16" name="Callout: Line 15">
            <a:extLst>
              <a:ext uri="{FF2B5EF4-FFF2-40B4-BE49-F238E27FC236}">
                <a16:creationId xmlns:a16="http://schemas.microsoft.com/office/drawing/2014/main" id="{46D47312-47A0-9B50-BDE3-C89167AF27C5}"/>
              </a:ext>
            </a:extLst>
          </p:cNvPr>
          <p:cNvSpPr/>
          <p:nvPr/>
        </p:nvSpPr>
        <p:spPr>
          <a:xfrm>
            <a:off x="4633594" y="1995562"/>
            <a:ext cx="5801996" cy="321045"/>
          </a:xfrm>
          <a:prstGeom prst="borderCallout1">
            <a:avLst>
              <a:gd name="adj1" fmla="val 56133"/>
              <a:gd name="adj2" fmla="val -256"/>
              <a:gd name="adj3" fmla="val 454284"/>
              <a:gd name="adj4" fmla="val -5161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Copy Source Code: COPY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hello.c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 - Copies the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hello.c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file from the local directory to the container.</a:t>
            </a:r>
          </a:p>
        </p:txBody>
      </p:sp>
      <p:sp>
        <p:nvSpPr>
          <p:cNvPr id="17" name="Callout: Line 16">
            <a:extLst>
              <a:ext uri="{FF2B5EF4-FFF2-40B4-BE49-F238E27FC236}">
                <a16:creationId xmlns:a16="http://schemas.microsoft.com/office/drawing/2014/main" id="{67B9432C-D974-76E4-FE72-F7233BDDFC8E}"/>
              </a:ext>
            </a:extLst>
          </p:cNvPr>
          <p:cNvSpPr/>
          <p:nvPr/>
        </p:nvSpPr>
        <p:spPr>
          <a:xfrm>
            <a:off x="4633594" y="2589734"/>
            <a:ext cx="5801996" cy="321045"/>
          </a:xfrm>
          <a:prstGeom prst="borderCallout1">
            <a:avLst>
              <a:gd name="adj1" fmla="val 50792"/>
              <a:gd name="adj2" fmla="val -1142"/>
              <a:gd name="adj3" fmla="val 454284"/>
              <a:gd name="adj4" fmla="val -5161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Install Build Tools: RUN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apk</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add --no-cache build-base - Installs the necessary build tools (compiler) using Alpine's package manager.</a:t>
            </a:r>
          </a:p>
        </p:txBody>
      </p:sp>
      <p:sp>
        <p:nvSpPr>
          <p:cNvPr id="18" name="Callout: Line 17">
            <a:extLst>
              <a:ext uri="{FF2B5EF4-FFF2-40B4-BE49-F238E27FC236}">
                <a16:creationId xmlns:a16="http://schemas.microsoft.com/office/drawing/2014/main" id="{25EE7403-0C90-C3DA-46D7-5187A36C700F}"/>
              </a:ext>
            </a:extLst>
          </p:cNvPr>
          <p:cNvSpPr/>
          <p:nvPr/>
        </p:nvSpPr>
        <p:spPr>
          <a:xfrm>
            <a:off x="4633594" y="3183906"/>
            <a:ext cx="5801996" cy="321045"/>
          </a:xfrm>
          <a:prstGeom prst="borderCallout1">
            <a:avLst>
              <a:gd name="adj1" fmla="val 47232"/>
              <a:gd name="adj2" fmla="val -847"/>
              <a:gd name="adj3" fmla="val 416901"/>
              <a:gd name="adj4" fmla="val -50331"/>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Compile the Program: RUN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gcc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-o hello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hello.c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 - Compiles the C program into an executable named hello.</a:t>
            </a:r>
          </a:p>
        </p:txBody>
      </p:sp>
      <p:sp>
        <p:nvSpPr>
          <p:cNvPr id="19" name="Callout: Line 18">
            <a:extLst>
              <a:ext uri="{FF2B5EF4-FFF2-40B4-BE49-F238E27FC236}">
                <a16:creationId xmlns:a16="http://schemas.microsoft.com/office/drawing/2014/main" id="{8F605E04-E17A-2B38-183F-4DEAA2704091}"/>
              </a:ext>
            </a:extLst>
          </p:cNvPr>
          <p:cNvSpPr/>
          <p:nvPr/>
        </p:nvSpPr>
        <p:spPr>
          <a:xfrm>
            <a:off x="4633594" y="3785510"/>
            <a:ext cx="5801996" cy="321045"/>
          </a:xfrm>
          <a:prstGeom prst="borderCallout1">
            <a:avLst>
              <a:gd name="adj1" fmla="val 31211"/>
              <a:gd name="adj2" fmla="val -748"/>
              <a:gd name="adj3" fmla="val 409781"/>
              <a:gd name="adj4" fmla="val -52794"/>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000" b="0" i="0" u="none" strike="noStrike" kern="0" cap="none" spc="0" normalizeH="0" baseline="0" noProof="0" dirty="0">
                <a:ln>
                  <a:noFill/>
                </a:ln>
                <a:solidFill>
                  <a:srgbClr val="000000"/>
                </a:solidFill>
                <a:effectLst/>
                <a:uLnTx/>
                <a:uFillTx/>
                <a:latin typeface="Bosch Office Sans"/>
                <a:ea typeface="+mn-ea"/>
                <a:cs typeface="+mn-cs"/>
              </a:rPr>
              <a:t>Working Directory: WORKDIR /</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usr</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a:t>
            </a:r>
            <a:r>
              <a:rPr kumimoji="0" lang="en-US" sz="1000" b="0" i="0" u="none" strike="noStrike" kern="0" cap="none" spc="0" normalizeH="0" baseline="0" noProof="0" dirty="0" err="1">
                <a:ln>
                  <a:noFill/>
                </a:ln>
                <a:solidFill>
                  <a:srgbClr val="000000"/>
                </a:solidFill>
                <a:effectLst/>
                <a:uLnTx/>
                <a:uFillTx/>
                <a:latin typeface="Bosch Office Sans"/>
                <a:ea typeface="+mn-ea"/>
                <a:cs typeface="+mn-cs"/>
              </a:rPr>
              <a:t>src</a:t>
            </a:r>
            <a:r>
              <a:rPr kumimoji="0" lang="en-US" sz="1000" b="0" i="0" u="none" strike="noStrike" kern="0" cap="none" spc="0" normalizeH="0" baseline="0" noProof="0" dirty="0">
                <a:ln>
                  <a:noFill/>
                </a:ln>
                <a:solidFill>
                  <a:srgbClr val="000000"/>
                </a:solidFill>
                <a:effectLst/>
                <a:uLnTx/>
                <a:uFillTx/>
                <a:latin typeface="Bosch Office Sans"/>
                <a:ea typeface="+mn-ea"/>
                <a:cs typeface="+mn-cs"/>
              </a:rPr>
              <a:t>/app - Sets the working directory within the container.</a:t>
            </a:r>
          </a:p>
        </p:txBody>
      </p:sp>
    </p:spTree>
    <p:extLst>
      <p:ext uri="{BB962C8B-B14F-4D97-AF65-F5344CB8AC3E}">
        <p14:creationId xmlns:p14="http://schemas.microsoft.com/office/powerpoint/2010/main" val="404354830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18</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1098239"/>
            <a:ext cx="10218960" cy="44567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sz="1500" b="1" i="0" dirty="0">
                <a:solidFill>
                  <a:srgbClr val="374151"/>
                </a:solidFill>
                <a:effectLst/>
                <a:latin typeface="Söhne"/>
              </a:rPr>
              <a:t>Here are some common types of images:</a:t>
            </a:r>
          </a:p>
          <a:p>
            <a:pPr marL="0" indent="0" algn="l">
              <a:buNone/>
            </a:pPr>
            <a:r>
              <a:rPr lang="en-US" b="1" i="0" dirty="0">
                <a:solidFill>
                  <a:schemeClr val="accent3">
                    <a:lumMod val="75000"/>
                  </a:schemeClr>
                </a:solidFill>
                <a:effectLst/>
                <a:latin typeface="Söhne"/>
              </a:rPr>
              <a:t>Base Images:</a:t>
            </a:r>
          </a:p>
          <a:p>
            <a:pPr marL="0" indent="0" algn="l">
              <a:buNone/>
            </a:pPr>
            <a:r>
              <a:rPr lang="en-US" sz="1500" b="0" i="0" dirty="0">
                <a:solidFill>
                  <a:srgbClr val="374151"/>
                </a:solidFill>
                <a:effectLst/>
                <a:latin typeface="Söhne"/>
              </a:rPr>
              <a:t>These are the fundamental images upon which other images are built.</a:t>
            </a:r>
          </a:p>
          <a:p>
            <a:pPr marL="0" indent="0" algn="l">
              <a:buNone/>
            </a:pPr>
            <a:r>
              <a:rPr lang="en-US" sz="1500" b="0" i="0" dirty="0">
                <a:solidFill>
                  <a:srgbClr val="374151"/>
                </a:solidFill>
                <a:effectLst/>
                <a:latin typeface="Söhne"/>
              </a:rPr>
              <a:t>Examples include official images from Docker Hub like ubuntu, alpine, nginx, etc.</a:t>
            </a:r>
          </a:p>
          <a:p>
            <a:pPr marL="0" indent="0" algn="l">
              <a:buNone/>
            </a:pPr>
            <a:endParaRPr lang="en-US" sz="1500" b="0" i="0" dirty="0">
              <a:solidFill>
                <a:srgbClr val="374151"/>
              </a:solidFill>
              <a:effectLst/>
              <a:latin typeface="Söhne"/>
            </a:endParaRPr>
          </a:p>
          <a:p>
            <a:pPr marL="0" indent="0">
              <a:buNone/>
            </a:pPr>
            <a:r>
              <a:rPr lang="en-US" b="1" dirty="0">
                <a:solidFill>
                  <a:schemeClr val="accent3">
                    <a:lumMod val="75000"/>
                  </a:schemeClr>
                </a:solidFill>
                <a:latin typeface="Söhne"/>
              </a:rPr>
              <a:t>Scratch Image:</a:t>
            </a:r>
          </a:p>
          <a:p>
            <a:pPr marL="0" indent="0" algn="l">
              <a:buNone/>
            </a:pPr>
            <a:r>
              <a:rPr lang="en-US" sz="1500" b="0" i="0" dirty="0">
                <a:solidFill>
                  <a:srgbClr val="374151"/>
                </a:solidFill>
                <a:effectLst/>
                <a:latin typeface="Söhne"/>
              </a:rPr>
              <a:t>A special type of minimal image that has nothing in it. It is often used for building very lightweight and specialized images.</a:t>
            </a:r>
          </a:p>
          <a:p>
            <a:pPr marL="0" indent="0" algn="l">
              <a:buNone/>
            </a:pPr>
            <a:r>
              <a:rPr lang="en-US" sz="1500" b="0" i="0" dirty="0">
                <a:solidFill>
                  <a:srgbClr val="374151"/>
                </a:solidFill>
                <a:effectLst/>
                <a:latin typeface="Söhne"/>
              </a:rPr>
              <a:t>It's typically used in the context of multi-stage builds.</a:t>
            </a:r>
          </a:p>
          <a:p>
            <a:pPr marL="0" indent="0" algn="l">
              <a:buNone/>
            </a:pPr>
            <a:endParaRPr lang="en-US" sz="1500" b="0" i="0" dirty="0">
              <a:solidFill>
                <a:srgbClr val="374151"/>
              </a:solidFill>
              <a:effectLst/>
              <a:latin typeface="Söhne"/>
            </a:endParaRPr>
          </a:p>
          <a:p>
            <a:pPr marL="0" indent="0">
              <a:buNone/>
            </a:pPr>
            <a:r>
              <a:rPr lang="en-US" b="1" dirty="0">
                <a:solidFill>
                  <a:schemeClr val="accent3">
                    <a:lumMod val="75000"/>
                  </a:schemeClr>
                </a:solidFill>
                <a:latin typeface="Söhne"/>
              </a:rPr>
              <a:t>Custom Images:</a:t>
            </a:r>
          </a:p>
          <a:p>
            <a:pPr marL="0" indent="0" algn="l">
              <a:buNone/>
            </a:pPr>
            <a:r>
              <a:rPr lang="en-US" sz="1500" b="0" i="0" dirty="0" err="1">
                <a:solidFill>
                  <a:srgbClr val="374151"/>
                </a:solidFill>
                <a:effectLst/>
                <a:latin typeface="Söhne"/>
              </a:rPr>
              <a:t>Imges</a:t>
            </a:r>
            <a:r>
              <a:rPr lang="en-US" sz="1500" b="0" i="0" dirty="0">
                <a:solidFill>
                  <a:srgbClr val="374151"/>
                </a:solidFill>
                <a:effectLst/>
                <a:latin typeface="Söhne"/>
              </a:rPr>
              <a:t> created by users for specific applications or services.</a:t>
            </a:r>
          </a:p>
          <a:p>
            <a:pPr marL="0" indent="0" algn="l">
              <a:buNone/>
            </a:pPr>
            <a:r>
              <a:rPr lang="en-US" sz="1500" b="0" i="0" dirty="0">
                <a:solidFill>
                  <a:srgbClr val="374151"/>
                </a:solidFill>
                <a:effectLst/>
                <a:latin typeface="Söhne"/>
              </a:rPr>
              <a:t>You can create custom images by writing a </a:t>
            </a:r>
            <a:r>
              <a:rPr lang="en-US" sz="1500" b="0" i="0" dirty="0" err="1">
                <a:solidFill>
                  <a:srgbClr val="374151"/>
                </a:solidFill>
                <a:effectLst/>
                <a:latin typeface="Söhne"/>
              </a:rPr>
              <a:t>Dockerfile</a:t>
            </a:r>
            <a:r>
              <a:rPr lang="en-US" sz="1500" b="0" i="0" dirty="0">
                <a:solidFill>
                  <a:srgbClr val="374151"/>
                </a:solidFill>
                <a:effectLst/>
                <a:latin typeface="Söhne"/>
              </a:rPr>
              <a:t> that specifies the base image, along with additional instructions to install software, configure settings, etc.</a:t>
            </a:r>
            <a:endParaRPr lang="vi-VN" sz="1500" b="0" i="0" dirty="0">
              <a:solidFill>
                <a:srgbClr val="374151"/>
              </a:solidFill>
              <a:effectLst/>
              <a:latin typeface="Söhne"/>
            </a:endParaRPr>
          </a:p>
          <a:p>
            <a:pPr marL="0" indent="0" algn="l">
              <a:buNone/>
            </a:pPr>
            <a:endParaRPr lang="en-US" sz="1500" b="0" i="0" dirty="0">
              <a:solidFill>
                <a:srgbClr val="374151"/>
              </a:solidFill>
              <a:effectLst/>
              <a:latin typeface="Söhne"/>
            </a:endParaRPr>
          </a:p>
        </p:txBody>
      </p:sp>
    </p:spTree>
    <p:extLst>
      <p:ext uri="{BB962C8B-B14F-4D97-AF65-F5344CB8AC3E}">
        <p14:creationId xmlns:p14="http://schemas.microsoft.com/office/powerpoint/2010/main" val="2750491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3492405" cy="388800"/>
          </a:xfrm>
        </p:spPr>
        <p:txBody>
          <a:bodyPr/>
          <a:lstStyle/>
          <a:p>
            <a:r>
              <a:rPr lang="en-US" b="1" dirty="0">
                <a:latin typeface="Söhne"/>
              </a:rPr>
              <a:t>Create the docker file:</a:t>
            </a:r>
            <a:br>
              <a:rPr lang="vi-VN" b="1" i="0" dirty="0">
                <a:effectLst/>
                <a:latin typeface="Söhne"/>
              </a:rPr>
            </a:b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19</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1474295"/>
            <a:ext cx="3692430"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0" i="0" dirty="0">
                <a:solidFill>
                  <a:srgbClr val="374151"/>
                </a:solidFill>
                <a:effectLst/>
                <a:latin typeface="Söhne"/>
              </a:rPr>
              <a:t>Step 2: Build the docker image</a:t>
            </a:r>
            <a:endParaRPr lang="vi-VN" b="0" i="0" dirty="0">
              <a:solidFill>
                <a:srgbClr val="374151"/>
              </a:solidFill>
              <a:effectLst/>
              <a:latin typeface="Söhne"/>
            </a:endParaRPr>
          </a:p>
          <a:p>
            <a:pPr marL="0" indent="0" algn="l">
              <a:buNone/>
            </a:pPr>
            <a:endParaRPr lang="en-US" b="0" i="0" dirty="0">
              <a:solidFill>
                <a:srgbClr val="374151"/>
              </a:solidFill>
              <a:effectLst/>
              <a:latin typeface="Söhne"/>
            </a:endParaRPr>
          </a:p>
        </p:txBody>
      </p:sp>
      <p:pic>
        <p:nvPicPr>
          <p:cNvPr id="7" name="Picture 6">
            <a:extLst>
              <a:ext uri="{FF2B5EF4-FFF2-40B4-BE49-F238E27FC236}">
                <a16:creationId xmlns:a16="http://schemas.microsoft.com/office/drawing/2014/main" id="{CDFB0CAF-7043-7D22-333C-970FCFEE6459}"/>
              </a:ext>
            </a:extLst>
          </p:cNvPr>
          <p:cNvPicPr>
            <a:picLocks noChangeAspect="1"/>
          </p:cNvPicPr>
          <p:nvPr/>
        </p:nvPicPr>
        <p:blipFill>
          <a:blip r:embed="rId2"/>
          <a:stretch>
            <a:fillRect/>
          </a:stretch>
        </p:blipFill>
        <p:spPr>
          <a:xfrm>
            <a:off x="493490" y="2026126"/>
            <a:ext cx="6799124" cy="2305844"/>
          </a:xfrm>
          <a:prstGeom prst="rect">
            <a:avLst/>
          </a:prstGeom>
        </p:spPr>
      </p:pic>
      <p:sp>
        <p:nvSpPr>
          <p:cNvPr id="9" name="Callout: Line 8">
            <a:extLst>
              <a:ext uri="{FF2B5EF4-FFF2-40B4-BE49-F238E27FC236}">
                <a16:creationId xmlns:a16="http://schemas.microsoft.com/office/drawing/2014/main" id="{E13BF9AC-68BD-B1FC-F07D-7A35FBEF6B1A}"/>
              </a:ext>
            </a:extLst>
          </p:cNvPr>
          <p:cNvSpPr/>
          <p:nvPr/>
        </p:nvSpPr>
        <p:spPr>
          <a:xfrm>
            <a:off x="5269230" y="1138485"/>
            <a:ext cx="3177540" cy="736035"/>
          </a:xfrm>
          <a:prstGeom prst="borderCallout1">
            <a:avLst>
              <a:gd name="adj1" fmla="val 45208"/>
              <a:gd name="adj2" fmla="val -1371"/>
              <a:gd name="adj3" fmla="val 132827"/>
              <a:gd name="adj4" fmla="val -19908"/>
            </a:avLst>
          </a:prstGeom>
          <a:noFill/>
          <a:ln w="9525" cap="flat" cmpd="sng" algn="ctr">
            <a:solidFill>
              <a:srgbClr val="FF0000"/>
            </a:solid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kumimoji="0" lang="en-US" sz="1500" b="1" i="0" u="none" strike="noStrike" kern="0" cap="none" spc="0" normalizeH="0" baseline="0" noProof="0" dirty="0">
                <a:ln>
                  <a:noFill/>
                </a:ln>
                <a:solidFill>
                  <a:srgbClr val="000000"/>
                </a:solidFill>
                <a:effectLst/>
                <a:uLnTx/>
                <a:uFillTx/>
                <a:latin typeface="Bosch Office Sans"/>
                <a:ea typeface="+mn-ea"/>
                <a:cs typeface="+mn-cs"/>
              </a:rPr>
              <a:t>-t</a:t>
            </a:r>
            <a:r>
              <a:rPr kumimoji="0" lang="en-US" sz="1500" b="0" i="0" u="none" strike="noStrike" kern="0" cap="none" spc="0" normalizeH="0" baseline="0" noProof="0" dirty="0">
                <a:ln>
                  <a:noFill/>
                </a:ln>
                <a:solidFill>
                  <a:srgbClr val="000000"/>
                </a:solidFill>
                <a:effectLst/>
                <a:uLnTx/>
                <a:uFillTx/>
                <a:latin typeface="Bosch Office Sans"/>
                <a:ea typeface="+mn-ea"/>
                <a:cs typeface="+mn-cs"/>
              </a:rPr>
              <a:t>: tag option</a:t>
            </a:r>
          </a:p>
          <a:p>
            <a:pPr marL="0" marR="0" indent="0" defTabSz="914400" eaLnBrk="1" fontAlgn="auto" latinLnBrk="0" hangingPunct="1">
              <a:lnSpc>
                <a:spcPct val="100000"/>
              </a:lnSpc>
              <a:spcBef>
                <a:spcPts val="0"/>
              </a:spcBef>
              <a:spcAft>
                <a:spcPts val="0"/>
              </a:spcAft>
              <a:buClrTx/>
              <a:buSzTx/>
              <a:buFontTx/>
              <a:buNone/>
              <a:tabLst/>
            </a:pPr>
            <a:r>
              <a:rPr lang="en-US" sz="1500" b="1" kern="0" dirty="0" err="1">
                <a:solidFill>
                  <a:srgbClr val="000000"/>
                </a:solidFill>
                <a:latin typeface="Bosch Office Sans"/>
              </a:rPr>
              <a:t>hello_app</a:t>
            </a:r>
            <a:r>
              <a:rPr lang="en-US" sz="1500" kern="0" dirty="0">
                <a:solidFill>
                  <a:srgbClr val="000000"/>
                </a:solidFill>
                <a:latin typeface="Bosch Office Sans"/>
              </a:rPr>
              <a:t>: name image</a:t>
            </a:r>
          </a:p>
          <a:p>
            <a:pPr marL="0" marR="0" indent="0" defTabSz="914400" eaLnBrk="1" fontAlgn="auto" latinLnBrk="0" hangingPunct="1">
              <a:lnSpc>
                <a:spcPct val="100000"/>
              </a:lnSpc>
              <a:spcBef>
                <a:spcPts val="0"/>
              </a:spcBef>
              <a:spcAft>
                <a:spcPts val="0"/>
              </a:spcAft>
              <a:buClrTx/>
              <a:buSzTx/>
              <a:buFontTx/>
              <a:buNone/>
              <a:tabLst/>
            </a:pPr>
            <a:r>
              <a:rPr lang="en-US" sz="1500" b="1" kern="0" dirty="0">
                <a:solidFill>
                  <a:srgbClr val="000000"/>
                </a:solidFill>
                <a:latin typeface="Bosch Office Sans"/>
              </a:rPr>
              <a:t>v</a:t>
            </a:r>
            <a:r>
              <a:rPr kumimoji="0" lang="en-US" sz="1500" b="1" i="0" u="none" strike="noStrike" kern="0" cap="none" spc="0" normalizeH="0" baseline="0" noProof="0" dirty="0">
                <a:ln>
                  <a:noFill/>
                </a:ln>
                <a:solidFill>
                  <a:srgbClr val="000000"/>
                </a:solidFill>
                <a:effectLst/>
                <a:uLnTx/>
                <a:uFillTx/>
                <a:latin typeface="Bosch Office Sans"/>
                <a:ea typeface="+mn-ea"/>
                <a:cs typeface="+mn-cs"/>
              </a:rPr>
              <a:t>1.0</a:t>
            </a:r>
            <a:r>
              <a:rPr kumimoji="0" lang="en-US" sz="1500" b="0" i="0" u="none" strike="noStrike" kern="0" cap="none" spc="0" normalizeH="0" baseline="0" noProof="0" dirty="0">
                <a:ln>
                  <a:noFill/>
                </a:ln>
                <a:solidFill>
                  <a:srgbClr val="000000"/>
                </a:solidFill>
                <a:effectLst/>
                <a:uLnTx/>
                <a:uFillTx/>
                <a:latin typeface="Bosch Office Sans"/>
                <a:ea typeface="+mn-ea"/>
                <a:cs typeface="+mn-cs"/>
              </a:rPr>
              <a:t>: tag name</a:t>
            </a:r>
          </a:p>
        </p:txBody>
      </p:sp>
    </p:spTree>
    <p:extLst>
      <p:ext uri="{BB962C8B-B14F-4D97-AF65-F5344CB8AC3E}">
        <p14:creationId xmlns:p14="http://schemas.microsoft.com/office/powerpoint/2010/main" val="44808190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9F7882-4B0A-C50F-A001-5121D280BCEC}"/>
              </a:ext>
            </a:extLst>
          </p:cNvPr>
          <p:cNvSpPr>
            <a:spLocks noGrp="1"/>
          </p:cNvSpPr>
          <p:nvPr>
            <p:ph type="ctrTitle"/>
          </p:nvPr>
        </p:nvSpPr>
        <p:spPr>
          <a:xfrm>
            <a:off x="3289593" y="1478279"/>
            <a:ext cx="7132831" cy="464821"/>
          </a:xfrm>
        </p:spPr>
        <p:txBody>
          <a:bodyPr>
            <a:normAutofit fontScale="90000"/>
          </a:bodyPr>
          <a:lstStyle/>
          <a:p>
            <a:br>
              <a:rPr lang="en-US" dirty="0"/>
            </a:br>
            <a:endParaRPr lang="en-US" dirty="0"/>
          </a:p>
        </p:txBody>
      </p:sp>
      <p:sp>
        <p:nvSpPr>
          <p:cNvPr id="3" name="Text Placeholder 2">
            <a:extLst>
              <a:ext uri="{FF2B5EF4-FFF2-40B4-BE49-F238E27FC236}">
                <a16:creationId xmlns:a16="http://schemas.microsoft.com/office/drawing/2014/main" id="{C382B50B-8C1F-FB59-331C-955F1E3A6544}"/>
              </a:ext>
            </a:extLst>
          </p:cNvPr>
          <p:cNvSpPr>
            <a:spLocks noGrp="1"/>
          </p:cNvSpPr>
          <p:nvPr>
            <p:ph type="body" sz="quarter" idx="1"/>
          </p:nvPr>
        </p:nvSpPr>
        <p:spPr>
          <a:xfrm>
            <a:off x="2939073" y="1224071"/>
            <a:ext cx="7132831" cy="3058369"/>
          </a:xfrm>
        </p:spPr>
        <p:txBody>
          <a:bodyPr/>
          <a:lstStyle/>
          <a:p>
            <a:r>
              <a:rPr lang="en-US" dirty="0"/>
              <a:t>Agenda</a:t>
            </a:r>
          </a:p>
          <a:p>
            <a:endParaRPr lang="en-US" dirty="0"/>
          </a:p>
          <a:p>
            <a:pPr marL="400050" indent="-400050">
              <a:buAutoNum type="romanUcPeriod"/>
            </a:pPr>
            <a:r>
              <a:rPr lang="en-US" sz="1800" dirty="0"/>
              <a:t>Docker command basic</a:t>
            </a:r>
          </a:p>
          <a:p>
            <a:pPr marL="400050" indent="-400050">
              <a:buAutoNum type="romanUcPeriod"/>
            </a:pPr>
            <a:r>
              <a:rPr lang="en-US" sz="1800" dirty="0"/>
              <a:t>Docker basic practice</a:t>
            </a:r>
          </a:p>
          <a:p>
            <a:pPr marL="400050" indent="-400050">
              <a:buAutoNum type="romanUcPeriod"/>
            </a:pPr>
            <a:r>
              <a:rPr lang="en-US" sz="1800" dirty="0"/>
              <a:t>Docker Networking and Volumes practice</a:t>
            </a:r>
          </a:p>
          <a:p>
            <a:pPr marL="400050" indent="-400050">
              <a:buAutoNum type="romanUcPeriod"/>
            </a:pPr>
            <a:r>
              <a:rPr lang="en-US" sz="1800" dirty="0"/>
              <a:t>Docker compose practice</a:t>
            </a:r>
          </a:p>
          <a:p>
            <a:pPr marL="400050" indent="-400050">
              <a:buAutoNum type="romanUcPeriod"/>
            </a:pPr>
            <a:r>
              <a:rPr lang="en-US" sz="1800" dirty="0"/>
              <a:t>Advanced topic (optional)</a:t>
            </a:r>
          </a:p>
        </p:txBody>
      </p:sp>
    </p:spTree>
    <p:extLst>
      <p:ext uri="{BB962C8B-B14F-4D97-AF65-F5344CB8AC3E}">
        <p14:creationId xmlns:p14="http://schemas.microsoft.com/office/powerpoint/2010/main" val="242156461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3492405" cy="388800"/>
          </a:xfrm>
        </p:spPr>
        <p:txBody>
          <a:bodyPr/>
          <a:lstStyle/>
          <a:p>
            <a:r>
              <a:rPr lang="en-US" b="1" dirty="0">
                <a:latin typeface="Söhne"/>
              </a:rPr>
              <a:t>Create the docker file:</a:t>
            </a:r>
            <a:br>
              <a:rPr lang="vi-VN" b="1" i="0" dirty="0">
                <a:effectLst/>
                <a:latin typeface="Söhne"/>
              </a:rPr>
            </a:b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20</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1474295"/>
            <a:ext cx="3692430"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0" i="0" dirty="0">
                <a:solidFill>
                  <a:srgbClr val="374151"/>
                </a:solidFill>
                <a:effectLst/>
                <a:latin typeface="Söhne"/>
              </a:rPr>
              <a:t>Step 3: Run docker image</a:t>
            </a:r>
            <a:endParaRPr lang="vi-VN" b="0" i="0" dirty="0">
              <a:solidFill>
                <a:srgbClr val="374151"/>
              </a:solidFill>
              <a:effectLst/>
              <a:latin typeface="Söhne"/>
            </a:endParaRPr>
          </a:p>
          <a:p>
            <a:pPr marL="0" indent="0" algn="l">
              <a:buNone/>
            </a:pPr>
            <a:endParaRPr lang="en-US" b="0" i="0" dirty="0">
              <a:solidFill>
                <a:srgbClr val="374151"/>
              </a:solidFill>
              <a:effectLst/>
              <a:latin typeface="Söhne"/>
            </a:endParaRPr>
          </a:p>
        </p:txBody>
      </p:sp>
      <p:sp>
        <p:nvSpPr>
          <p:cNvPr id="9" name="Callout: Line 8">
            <a:extLst>
              <a:ext uri="{FF2B5EF4-FFF2-40B4-BE49-F238E27FC236}">
                <a16:creationId xmlns:a16="http://schemas.microsoft.com/office/drawing/2014/main" id="{E13BF9AC-68BD-B1FC-F07D-7A35FBEF6B1A}"/>
              </a:ext>
            </a:extLst>
          </p:cNvPr>
          <p:cNvSpPr/>
          <p:nvPr/>
        </p:nvSpPr>
        <p:spPr>
          <a:xfrm>
            <a:off x="7126605" y="1309935"/>
            <a:ext cx="3177540" cy="736035"/>
          </a:xfrm>
          <a:prstGeom prst="borderCallout1">
            <a:avLst>
              <a:gd name="adj1" fmla="val 45208"/>
              <a:gd name="adj2" fmla="val -1371"/>
              <a:gd name="adj3" fmla="val 132827"/>
              <a:gd name="adj4" fmla="val -19908"/>
            </a:avLst>
          </a:prstGeom>
          <a:noFill/>
          <a:ln w="9525" cap="flat" cmpd="sng" algn="ctr">
            <a:solidFill>
              <a:srgbClr val="FF0000"/>
            </a:solidFill>
            <a:prstDash val="solid"/>
          </a:ln>
          <a:effectLst/>
        </p:spPr>
        <p:txBody>
          <a:bodyPr rtlCol="0" anchor="ctr"/>
          <a:lstStyle/>
          <a:p>
            <a:pPr marL="0" marR="0" indent="0" defTabSz="914400" eaLnBrk="1" fontAlgn="auto" latinLnBrk="0" hangingPunct="1">
              <a:lnSpc>
                <a:spcPct val="100000"/>
              </a:lnSpc>
              <a:spcBef>
                <a:spcPts val="0"/>
              </a:spcBef>
              <a:spcAft>
                <a:spcPts val="0"/>
              </a:spcAft>
              <a:buClrTx/>
              <a:buSzTx/>
              <a:buFontTx/>
              <a:buNone/>
              <a:tabLst/>
            </a:pPr>
            <a:r>
              <a:rPr lang="en-US" sz="1500" b="1" kern="0" dirty="0" err="1">
                <a:solidFill>
                  <a:srgbClr val="000000"/>
                </a:solidFill>
                <a:latin typeface="Bosch Office Sans"/>
              </a:rPr>
              <a:t>hello_app</a:t>
            </a:r>
            <a:r>
              <a:rPr lang="en-US" sz="1500" kern="0" dirty="0">
                <a:solidFill>
                  <a:srgbClr val="000000"/>
                </a:solidFill>
                <a:latin typeface="Bosch Office Sans"/>
              </a:rPr>
              <a:t>: name image</a:t>
            </a:r>
          </a:p>
          <a:p>
            <a:pPr marL="0" marR="0" indent="0" defTabSz="914400" eaLnBrk="1" fontAlgn="auto" latinLnBrk="0" hangingPunct="1">
              <a:lnSpc>
                <a:spcPct val="100000"/>
              </a:lnSpc>
              <a:spcBef>
                <a:spcPts val="0"/>
              </a:spcBef>
              <a:spcAft>
                <a:spcPts val="0"/>
              </a:spcAft>
              <a:buClrTx/>
              <a:buSzTx/>
              <a:buFontTx/>
              <a:buNone/>
              <a:tabLst/>
            </a:pPr>
            <a:r>
              <a:rPr lang="en-US" sz="1500" b="1" kern="0" dirty="0">
                <a:solidFill>
                  <a:srgbClr val="000000"/>
                </a:solidFill>
                <a:latin typeface="Bosch Office Sans"/>
              </a:rPr>
              <a:t>v</a:t>
            </a:r>
            <a:r>
              <a:rPr kumimoji="0" lang="en-US" sz="1500" b="1" i="0" u="none" strike="noStrike" kern="0" cap="none" spc="0" normalizeH="0" baseline="0" noProof="0" dirty="0">
                <a:ln>
                  <a:noFill/>
                </a:ln>
                <a:solidFill>
                  <a:srgbClr val="000000"/>
                </a:solidFill>
                <a:effectLst/>
                <a:uLnTx/>
                <a:uFillTx/>
                <a:latin typeface="Bosch Office Sans"/>
                <a:ea typeface="+mn-ea"/>
                <a:cs typeface="+mn-cs"/>
              </a:rPr>
              <a:t>1.0</a:t>
            </a:r>
            <a:r>
              <a:rPr kumimoji="0" lang="en-US" sz="1500" b="0" i="0" u="none" strike="noStrike" kern="0" cap="none" spc="0" normalizeH="0" baseline="0" noProof="0" dirty="0">
                <a:ln>
                  <a:noFill/>
                </a:ln>
                <a:solidFill>
                  <a:srgbClr val="000000"/>
                </a:solidFill>
                <a:effectLst/>
                <a:uLnTx/>
                <a:uFillTx/>
                <a:latin typeface="Bosch Office Sans"/>
                <a:ea typeface="+mn-ea"/>
                <a:cs typeface="+mn-cs"/>
              </a:rPr>
              <a:t>: tag name</a:t>
            </a:r>
          </a:p>
        </p:txBody>
      </p:sp>
      <p:pic>
        <p:nvPicPr>
          <p:cNvPr id="8" name="Picture 7">
            <a:extLst>
              <a:ext uri="{FF2B5EF4-FFF2-40B4-BE49-F238E27FC236}">
                <a16:creationId xmlns:a16="http://schemas.microsoft.com/office/drawing/2014/main" id="{96C0963D-0F31-1BF7-97C2-5BDAC910F68D}"/>
              </a:ext>
            </a:extLst>
          </p:cNvPr>
          <p:cNvPicPr>
            <a:picLocks noChangeAspect="1"/>
          </p:cNvPicPr>
          <p:nvPr/>
        </p:nvPicPr>
        <p:blipFill>
          <a:blip r:embed="rId2"/>
          <a:stretch>
            <a:fillRect/>
          </a:stretch>
        </p:blipFill>
        <p:spPr>
          <a:xfrm>
            <a:off x="267017" y="2210330"/>
            <a:ext cx="7715250" cy="428625"/>
          </a:xfrm>
          <a:prstGeom prst="rect">
            <a:avLst/>
          </a:prstGeom>
        </p:spPr>
      </p:pic>
    </p:spTree>
    <p:extLst>
      <p:ext uri="{BB962C8B-B14F-4D97-AF65-F5344CB8AC3E}">
        <p14:creationId xmlns:p14="http://schemas.microsoft.com/office/powerpoint/2010/main" val="258661254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013110" cy="388800"/>
          </a:xfrm>
        </p:spPr>
        <p:txBody>
          <a:bodyPr/>
          <a:lstStyle/>
          <a:p>
            <a:r>
              <a:rPr lang="en-US" b="1" dirty="0">
                <a:latin typeface="Söhne"/>
              </a:rPr>
              <a:t>Some others useful command in docker file</a:t>
            </a:r>
            <a:br>
              <a:rPr lang="vi-VN" b="1" i="0" dirty="0">
                <a:effectLst/>
                <a:latin typeface="Söhne"/>
              </a:rPr>
            </a:b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21</a:t>
            </a:fld>
            <a:endParaRPr lang="en-US" noProof="1"/>
          </a:p>
        </p:txBody>
      </p:sp>
      <p:sp>
        <p:nvSpPr>
          <p:cNvPr id="4" name="TextBox 3">
            <a:extLst>
              <a:ext uri="{FF2B5EF4-FFF2-40B4-BE49-F238E27FC236}">
                <a16:creationId xmlns:a16="http://schemas.microsoft.com/office/drawing/2014/main" id="{1E1164BA-B7E7-3FD5-B393-E7CB3A9ABBB1}"/>
              </a:ext>
            </a:extLst>
          </p:cNvPr>
          <p:cNvSpPr txBox="1"/>
          <p:nvPr/>
        </p:nvSpPr>
        <p:spPr>
          <a:xfrm>
            <a:off x="428625" y="1651635"/>
            <a:ext cx="10558800" cy="73723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rPr>
              <a:t>ADD</a:t>
            </a:r>
            <a:r>
              <a:rPr kumimoji="0" lang="en-US" sz="1600" b="0" i="0" u="none" strike="noStrike" kern="0" cap="none" spc="0" normalizeH="0" baseline="0" noProof="0" dirty="0">
                <a:ln>
                  <a:noFill/>
                </a:ln>
                <a:solidFill>
                  <a:srgbClr val="000000"/>
                </a:solidFill>
                <a:effectLst/>
                <a:uLnTx/>
                <a:uFillTx/>
              </a:rPr>
              <a:t>: Similar to COPY, but with additional features like URL support and automatic extraction of compressed files. </a:t>
            </a:r>
          </a:p>
          <a:p>
            <a:pPr marR="0" algn="l" defTabSz="914400" eaLnBrk="1" fontAlgn="auto" latinLnBrk="0" hangingPunct="1">
              <a:spcBef>
                <a:spcPts val="500"/>
              </a:spcBef>
              <a:spcAft>
                <a:spcPts val="0"/>
              </a:spcAft>
              <a:buClrTx/>
              <a:buSzTx/>
              <a:buFontTx/>
              <a:buNone/>
              <a:tabLst/>
            </a:pPr>
            <a:r>
              <a:rPr kumimoji="0" lang="en-US" sz="1600" i="0" u="none" strike="noStrike" kern="0" cap="none" spc="0" normalizeH="0" baseline="0" noProof="0" dirty="0">
                <a:ln>
                  <a:noFill/>
                </a:ln>
                <a:solidFill>
                  <a:srgbClr val="0070C0"/>
                </a:solidFill>
                <a:effectLst/>
                <a:uLnTx/>
                <a:uFillTx/>
              </a:rPr>
              <a:t>Example: ADD http://example.com/file.tar.gz /</a:t>
            </a:r>
            <a:r>
              <a:rPr kumimoji="0" lang="en-US" sz="1600" i="0" u="none" strike="noStrike" kern="0" cap="none" spc="0" normalizeH="0" baseline="0" noProof="0" dirty="0" err="1">
                <a:ln>
                  <a:noFill/>
                </a:ln>
                <a:solidFill>
                  <a:srgbClr val="0070C0"/>
                </a:solidFill>
                <a:effectLst/>
                <a:uLnTx/>
                <a:uFillTx/>
              </a:rPr>
              <a:t>tmp</a:t>
            </a:r>
            <a:r>
              <a:rPr kumimoji="0" lang="en-US" sz="1600" i="0" u="none" strike="noStrike" kern="0" cap="none" spc="0" normalizeH="0" baseline="0" noProof="0" dirty="0">
                <a:ln>
                  <a:noFill/>
                </a:ln>
                <a:solidFill>
                  <a:srgbClr val="0070C0"/>
                </a:solidFill>
                <a:effectLst/>
                <a:uLnTx/>
                <a:uFillTx/>
              </a:rPr>
              <a:t>/</a:t>
            </a:r>
          </a:p>
        </p:txBody>
      </p:sp>
      <p:sp>
        <p:nvSpPr>
          <p:cNvPr id="11" name="TextBox 10">
            <a:extLst>
              <a:ext uri="{FF2B5EF4-FFF2-40B4-BE49-F238E27FC236}">
                <a16:creationId xmlns:a16="http://schemas.microsoft.com/office/drawing/2014/main" id="{0240D1A0-8D7A-CC32-C30B-EDCB11C7E092}"/>
              </a:ext>
            </a:extLst>
          </p:cNvPr>
          <p:cNvSpPr txBox="1"/>
          <p:nvPr/>
        </p:nvSpPr>
        <p:spPr>
          <a:xfrm>
            <a:off x="428625" y="2398395"/>
            <a:ext cx="10558800" cy="73723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600" b="1" i="0" u="none" strike="noStrike" kern="0" cap="none" spc="0" normalizeH="0" baseline="0" noProof="0" dirty="0">
                <a:ln>
                  <a:noFill/>
                </a:ln>
                <a:solidFill>
                  <a:srgbClr val="000000"/>
                </a:solidFill>
                <a:effectLst/>
                <a:uLnTx/>
                <a:uFillTx/>
              </a:rPr>
              <a:t>ENV</a:t>
            </a:r>
            <a:r>
              <a:rPr kumimoji="0" lang="en-US" sz="1600" b="0" i="0" u="none" strike="noStrike" kern="0" cap="none" spc="0" normalizeH="0" baseline="0" noProof="0" dirty="0">
                <a:ln>
                  <a:noFill/>
                </a:ln>
                <a:solidFill>
                  <a:srgbClr val="000000"/>
                </a:solidFill>
                <a:effectLst/>
                <a:uLnTx/>
                <a:uFillTx/>
              </a:rPr>
              <a:t>: Sets environment variables in the image. </a:t>
            </a:r>
          </a:p>
          <a:p>
            <a:pPr marR="0" algn="l"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70C0"/>
                </a:solidFill>
                <a:effectLst/>
                <a:uLnTx/>
                <a:uFillTx/>
              </a:rPr>
              <a:t>Example: ENV MY_VARIABLE=</a:t>
            </a:r>
            <a:r>
              <a:rPr kumimoji="0" lang="en-US" sz="1600" b="0" i="0" u="none" strike="noStrike" kern="0" cap="none" spc="0" normalizeH="0" baseline="0" noProof="0" dirty="0" err="1">
                <a:ln>
                  <a:noFill/>
                </a:ln>
                <a:solidFill>
                  <a:srgbClr val="0070C0"/>
                </a:solidFill>
                <a:effectLst/>
                <a:uLnTx/>
                <a:uFillTx/>
              </a:rPr>
              <a:t>myvalue</a:t>
            </a:r>
            <a:endParaRPr kumimoji="0" lang="en-US" sz="1600" b="0" i="0" u="none" strike="noStrike" kern="0" cap="none" spc="0" normalizeH="0" baseline="0" noProof="0" dirty="0">
              <a:ln>
                <a:noFill/>
              </a:ln>
              <a:solidFill>
                <a:srgbClr val="0070C0"/>
              </a:solidFill>
              <a:effectLst/>
              <a:uLnTx/>
              <a:uFillTx/>
            </a:endParaRPr>
          </a:p>
        </p:txBody>
      </p:sp>
      <p:sp>
        <p:nvSpPr>
          <p:cNvPr id="12" name="TextBox 11">
            <a:extLst>
              <a:ext uri="{FF2B5EF4-FFF2-40B4-BE49-F238E27FC236}">
                <a16:creationId xmlns:a16="http://schemas.microsoft.com/office/drawing/2014/main" id="{680A4B90-0E31-7C44-63F7-2764507743CD}"/>
              </a:ext>
            </a:extLst>
          </p:cNvPr>
          <p:cNvSpPr txBox="1"/>
          <p:nvPr/>
        </p:nvSpPr>
        <p:spPr>
          <a:xfrm>
            <a:off x="428625" y="3188295"/>
            <a:ext cx="10558800" cy="73723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600" b="1" i="0" dirty="0">
                <a:effectLst/>
                <a:latin typeface="Söhne"/>
              </a:rPr>
              <a:t>ENTRYPOINT</a:t>
            </a:r>
            <a:r>
              <a:rPr kumimoji="0" lang="en-US" sz="1600" b="0" i="0" u="none" strike="noStrike" kern="0" cap="none" spc="0" normalizeH="0" baseline="0" noProof="0" dirty="0">
                <a:ln>
                  <a:noFill/>
                </a:ln>
                <a:solidFill>
                  <a:srgbClr val="000000"/>
                </a:solidFill>
                <a:effectLst/>
                <a:uLnTx/>
                <a:uFillTx/>
              </a:rPr>
              <a:t>: Configures a container that will run as an executable. </a:t>
            </a:r>
          </a:p>
          <a:p>
            <a:pPr marR="0" algn="l"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70C0"/>
                </a:solidFill>
                <a:effectLst/>
                <a:uLnTx/>
                <a:uFillTx/>
              </a:rPr>
              <a:t>Example: ENTRYPOINT ["python", "app.py"]</a:t>
            </a:r>
          </a:p>
        </p:txBody>
      </p:sp>
      <p:sp>
        <p:nvSpPr>
          <p:cNvPr id="13" name="TextBox 12">
            <a:extLst>
              <a:ext uri="{FF2B5EF4-FFF2-40B4-BE49-F238E27FC236}">
                <a16:creationId xmlns:a16="http://schemas.microsoft.com/office/drawing/2014/main" id="{CAE9A7A5-598A-F6A2-38F6-88EC6B1D320C}"/>
              </a:ext>
            </a:extLst>
          </p:cNvPr>
          <p:cNvSpPr txBox="1"/>
          <p:nvPr/>
        </p:nvSpPr>
        <p:spPr>
          <a:xfrm>
            <a:off x="410825" y="4032398"/>
            <a:ext cx="10558800" cy="737235"/>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lang="en-US" sz="1600" b="1" i="0" dirty="0">
                <a:effectLst/>
                <a:latin typeface="Söhne"/>
              </a:rPr>
              <a:t>VOLUME</a:t>
            </a:r>
            <a:r>
              <a:rPr kumimoji="0" lang="en-US" sz="1600" b="0" i="0" u="none" strike="noStrike" kern="0" cap="none" spc="0" normalizeH="0" baseline="0" noProof="0" dirty="0">
                <a:ln>
                  <a:noFill/>
                </a:ln>
                <a:solidFill>
                  <a:srgbClr val="000000"/>
                </a:solidFill>
                <a:effectLst/>
                <a:uLnTx/>
                <a:uFillTx/>
              </a:rPr>
              <a:t>: Creates a mount point for externally mounted volumes or other containers. </a:t>
            </a:r>
          </a:p>
          <a:p>
            <a:pPr marR="0" algn="l" defTabSz="914400" eaLnBrk="1" fontAlgn="auto" latinLnBrk="0" hangingPunct="1">
              <a:spcBef>
                <a:spcPts val="500"/>
              </a:spcBef>
              <a:spcAft>
                <a:spcPts val="0"/>
              </a:spcAft>
              <a:buClrTx/>
              <a:buSzTx/>
              <a:buFontTx/>
              <a:buNone/>
              <a:tabLst/>
            </a:pPr>
            <a:r>
              <a:rPr kumimoji="0" lang="en-US" sz="1600" b="0" i="0" u="none" strike="noStrike" kern="0" cap="none" spc="0" normalizeH="0" baseline="0" noProof="0" dirty="0">
                <a:ln>
                  <a:noFill/>
                </a:ln>
                <a:solidFill>
                  <a:srgbClr val="0070C0"/>
                </a:solidFill>
                <a:effectLst/>
                <a:uLnTx/>
                <a:uFillTx/>
              </a:rPr>
              <a:t>Example: VOLUME /data</a:t>
            </a:r>
          </a:p>
        </p:txBody>
      </p:sp>
    </p:spTree>
    <p:extLst>
      <p:ext uri="{BB962C8B-B14F-4D97-AF65-F5344CB8AC3E}">
        <p14:creationId xmlns:p14="http://schemas.microsoft.com/office/powerpoint/2010/main" val="263140095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a:latin typeface="Söhne"/>
              </a:rPr>
              <a:t>Different between CMD and ENTRYPOINT</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22</a:t>
            </a:fld>
            <a:endParaRPr lang="en-US" noProof="1"/>
          </a:p>
        </p:txBody>
      </p:sp>
      <p:pic>
        <p:nvPicPr>
          <p:cNvPr id="7" name="Picture 6">
            <a:extLst>
              <a:ext uri="{FF2B5EF4-FFF2-40B4-BE49-F238E27FC236}">
                <a16:creationId xmlns:a16="http://schemas.microsoft.com/office/drawing/2014/main" id="{BD64AAB2-1255-0C4B-3555-580501BEAEE5}"/>
              </a:ext>
            </a:extLst>
          </p:cNvPr>
          <p:cNvPicPr>
            <a:picLocks noChangeAspect="1"/>
          </p:cNvPicPr>
          <p:nvPr/>
        </p:nvPicPr>
        <p:blipFill>
          <a:blip r:embed="rId2"/>
          <a:stretch>
            <a:fillRect/>
          </a:stretch>
        </p:blipFill>
        <p:spPr>
          <a:xfrm>
            <a:off x="349344" y="1223237"/>
            <a:ext cx="4513325" cy="4186518"/>
          </a:xfrm>
          <a:prstGeom prst="rect">
            <a:avLst/>
          </a:prstGeom>
        </p:spPr>
      </p:pic>
      <p:pic>
        <p:nvPicPr>
          <p:cNvPr id="9" name="Picture 8">
            <a:extLst>
              <a:ext uri="{FF2B5EF4-FFF2-40B4-BE49-F238E27FC236}">
                <a16:creationId xmlns:a16="http://schemas.microsoft.com/office/drawing/2014/main" id="{5EE256AA-D04D-7820-D763-D45FF98F10C1}"/>
              </a:ext>
            </a:extLst>
          </p:cNvPr>
          <p:cNvPicPr>
            <a:picLocks noChangeAspect="1"/>
          </p:cNvPicPr>
          <p:nvPr/>
        </p:nvPicPr>
        <p:blipFill>
          <a:blip r:embed="rId3"/>
          <a:stretch>
            <a:fillRect/>
          </a:stretch>
        </p:blipFill>
        <p:spPr>
          <a:xfrm>
            <a:off x="5484812" y="1363454"/>
            <a:ext cx="3961885" cy="4019153"/>
          </a:xfrm>
          <a:prstGeom prst="rect">
            <a:avLst/>
          </a:prstGeom>
        </p:spPr>
      </p:pic>
    </p:spTree>
    <p:extLst>
      <p:ext uri="{BB962C8B-B14F-4D97-AF65-F5344CB8AC3E}">
        <p14:creationId xmlns:p14="http://schemas.microsoft.com/office/powerpoint/2010/main" val="14167762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a:latin typeface="Söhne"/>
              </a:rPr>
              <a:t>Different between CMD and ENTRYPOINT</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23</a:t>
            </a:fld>
            <a:endParaRPr lang="en-US" noProof="1"/>
          </a:p>
        </p:txBody>
      </p:sp>
      <p:pic>
        <p:nvPicPr>
          <p:cNvPr id="10" name="Picture 9">
            <a:extLst>
              <a:ext uri="{FF2B5EF4-FFF2-40B4-BE49-F238E27FC236}">
                <a16:creationId xmlns:a16="http://schemas.microsoft.com/office/drawing/2014/main" id="{DD7EFED9-2F1A-CC10-9A9D-181AAD486485}"/>
              </a:ext>
            </a:extLst>
          </p:cNvPr>
          <p:cNvPicPr>
            <a:picLocks noChangeAspect="1"/>
          </p:cNvPicPr>
          <p:nvPr/>
        </p:nvPicPr>
        <p:blipFill>
          <a:blip r:embed="rId2"/>
          <a:stretch>
            <a:fillRect/>
          </a:stretch>
        </p:blipFill>
        <p:spPr>
          <a:xfrm>
            <a:off x="4446620" y="1306498"/>
            <a:ext cx="5787394" cy="2114932"/>
          </a:xfrm>
          <a:prstGeom prst="rect">
            <a:avLst/>
          </a:prstGeom>
        </p:spPr>
      </p:pic>
      <p:pic>
        <p:nvPicPr>
          <p:cNvPr id="12" name="Picture 11">
            <a:extLst>
              <a:ext uri="{FF2B5EF4-FFF2-40B4-BE49-F238E27FC236}">
                <a16:creationId xmlns:a16="http://schemas.microsoft.com/office/drawing/2014/main" id="{44688276-1BBB-A12D-00EF-B5915491A925}"/>
              </a:ext>
            </a:extLst>
          </p:cNvPr>
          <p:cNvPicPr>
            <a:picLocks noChangeAspect="1"/>
          </p:cNvPicPr>
          <p:nvPr/>
        </p:nvPicPr>
        <p:blipFill>
          <a:blip r:embed="rId3"/>
          <a:stretch>
            <a:fillRect/>
          </a:stretch>
        </p:blipFill>
        <p:spPr>
          <a:xfrm>
            <a:off x="205200" y="1306498"/>
            <a:ext cx="3965498" cy="2114932"/>
          </a:xfrm>
          <a:prstGeom prst="rect">
            <a:avLst/>
          </a:prstGeom>
        </p:spPr>
      </p:pic>
      <p:pic>
        <p:nvPicPr>
          <p:cNvPr id="8" name="Picture 7">
            <a:extLst>
              <a:ext uri="{FF2B5EF4-FFF2-40B4-BE49-F238E27FC236}">
                <a16:creationId xmlns:a16="http://schemas.microsoft.com/office/drawing/2014/main" id="{A6E6323E-1FB5-153E-D243-5704C4F7B803}"/>
              </a:ext>
            </a:extLst>
          </p:cNvPr>
          <p:cNvPicPr>
            <a:picLocks noChangeAspect="1"/>
          </p:cNvPicPr>
          <p:nvPr/>
        </p:nvPicPr>
        <p:blipFill>
          <a:blip r:embed="rId4"/>
          <a:stretch>
            <a:fillRect/>
          </a:stretch>
        </p:blipFill>
        <p:spPr>
          <a:xfrm>
            <a:off x="205200" y="3987021"/>
            <a:ext cx="3918446" cy="877094"/>
          </a:xfrm>
          <a:prstGeom prst="rect">
            <a:avLst/>
          </a:prstGeom>
        </p:spPr>
      </p:pic>
      <p:pic>
        <p:nvPicPr>
          <p:cNvPr id="11" name="Picture 10">
            <a:extLst>
              <a:ext uri="{FF2B5EF4-FFF2-40B4-BE49-F238E27FC236}">
                <a16:creationId xmlns:a16="http://schemas.microsoft.com/office/drawing/2014/main" id="{2B121711-9D27-D5A5-2F3B-D012E3DE3FC0}"/>
              </a:ext>
            </a:extLst>
          </p:cNvPr>
          <p:cNvPicPr>
            <a:picLocks noChangeAspect="1"/>
          </p:cNvPicPr>
          <p:nvPr/>
        </p:nvPicPr>
        <p:blipFill>
          <a:blip r:embed="rId5"/>
          <a:stretch>
            <a:fillRect/>
          </a:stretch>
        </p:blipFill>
        <p:spPr>
          <a:xfrm>
            <a:off x="4446621" y="3987022"/>
            <a:ext cx="4834542" cy="877094"/>
          </a:xfrm>
          <a:prstGeom prst="rect">
            <a:avLst/>
          </a:prstGeom>
        </p:spPr>
      </p:pic>
      <p:sp>
        <p:nvSpPr>
          <p:cNvPr id="13" name="TextBox 12">
            <a:extLst>
              <a:ext uri="{FF2B5EF4-FFF2-40B4-BE49-F238E27FC236}">
                <a16:creationId xmlns:a16="http://schemas.microsoft.com/office/drawing/2014/main" id="{48DE4AF8-35F6-9612-91E6-2B12C5A3305A}"/>
              </a:ext>
            </a:extLst>
          </p:cNvPr>
          <p:cNvSpPr txBox="1"/>
          <p:nvPr/>
        </p:nvSpPr>
        <p:spPr>
          <a:xfrm>
            <a:off x="651509" y="5017770"/>
            <a:ext cx="2531745" cy="31432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Default command</a:t>
            </a:r>
          </a:p>
        </p:txBody>
      </p:sp>
      <p:sp>
        <p:nvSpPr>
          <p:cNvPr id="16" name="TextBox 15">
            <a:extLst>
              <a:ext uri="{FF2B5EF4-FFF2-40B4-BE49-F238E27FC236}">
                <a16:creationId xmlns:a16="http://schemas.microsoft.com/office/drawing/2014/main" id="{1F7AE028-5B1A-C5E9-CE0C-A25F6769C8B6}"/>
              </a:ext>
            </a:extLst>
          </p:cNvPr>
          <p:cNvSpPr txBox="1"/>
          <p:nvPr/>
        </p:nvSpPr>
        <p:spPr>
          <a:xfrm>
            <a:off x="4808572" y="5017770"/>
            <a:ext cx="3472463" cy="314326"/>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Command with custom argument</a:t>
            </a:r>
          </a:p>
        </p:txBody>
      </p:sp>
    </p:spTree>
    <p:extLst>
      <p:ext uri="{BB962C8B-B14F-4D97-AF65-F5344CB8AC3E}">
        <p14:creationId xmlns:p14="http://schemas.microsoft.com/office/powerpoint/2010/main" val="387835728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a:latin typeface="Söhne"/>
              </a:rPr>
              <a:t>Push image to docker hub</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24</a:t>
            </a:fld>
            <a:endParaRPr lang="en-US" noProof="1"/>
          </a:p>
        </p:txBody>
      </p:sp>
      <p:sp>
        <p:nvSpPr>
          <p:cNvPr id="7" name="Rectangle 1">
            <a:extLst>
              <a:ext uri="{FF2B5EF4-FFF2-40B4-BE49-F238E27FC236}">
                <a16:creationId xmlns:a16="http://schemas.microsoft.com/office/drawing/2014/main" id="{5135C80F-9860-BB69-A98A-1E526B59584A}"/>
              </a:ext>
            </a:extLst>
          </p:cNvPr>
          <p:cNvSpPr>
            <a:spLocks noGrp="1" noChangeArrowheads="1"/>
          </p:cNvSpPr>
          <p:nvPr>
            <p:ph sz="quarter" idx="1"/>
          </p:nvPr>
        </p:nvSpPr>
        <p:spPr bwMode="auto">
          <a:xfrm>
            <a:off x="205200" y="933570"/>
            <a:ext cx="9338472" cy="18174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0" i="0" dirty="0">
                <a:solidFill>
                  <a:srgbClr val="374151"/>
                </a:solidFill>
                <a:effectLst/>
                <a:latin typeface="Söhne"/>
              </a:rPr>
              <a:t>Step 1: Tag image</a:t>
            </a:r>
          </a:p>
          <a:p>
            <a:pPr marL="0" indent="0" algn="l">
              <a:buNone/>
            </a:pPr>
            <a:endParaRPr lang="en-US" dirty="0">
              <a:solidFill>
                <a:srgbClr val="374151"/>
              </a:solidFill>
              <a:latin typeface="Söhne"/>
            </a:endParaRPr>
          </a:p>
          <a:p>
            <a:pPr marL="0" indent="0" algn="l">
              <a:buNone/>
            </a:pPr>
            <a:r>
              <a:rPr lang="en-US" b="0" i="0" dirty="0">
                <a:solidFill>
                  <a:srgbClr val="374151"/>
                </a:solidFill>
                <a:effectLst/>
                <a:latin typeface="Söhne"/>
              </a:rPr>
              <a:t>docker tag </a:t>
            </a:r>
            <a:r>
              <a:rPr lang="en-US" b="0" i="0" dirty="0" err="1">
                <a:solidFill>
                  <a:srgbClr val="374151"/>
                </a:solidFill>
                <a:effectLst/>
                <a:latin typeface="Söhne"/>
              </a:rPr>
              <a:t>your-image-name:tag</a:t>
            </a:r>
            <a:r>
              <a:rPr lang="en-US" b="0" i="0" dirty="0">
                <a:solidFill>
                  <a:srgbClr val="374151"/>
                </a:solidFill>
                <a:effectLst/>
                <a:latin typeface="Söhne"/>
              </a:rPr>
              <a:t> your-</a:t>
            </a:r>
            <a:r>
              <a:rPr lang="en-US" b="0" i="0" dirty="0" err="1">
                <a:solidFill>
                  <a:srgbClr val="374151"/>
                </a:solidFill>
                <a:effectLst/>
                <a:latin typeface="Söhne"/>
              </a:rPr>
              <a:t>dockerhub</a:t>
            </a:r>
            <a:r>
              <a:rPr lang="en-US" b="0" i="0" dirty="0">
                <a:solidFill>
                  <a:srgbClr val="374151"/>
                </a:solidFill>
                <a:effectLst/>
                <a:latin typeface="Söhne"/>
              </a:rPr>
              <a:t>-username/</a:t>
            </a:r>
            <a:r>
              <a:rPr lang="en-US" b="0" i="0" dirty="0" err="1">
                <a:solidFill>
                  <a:srgbClr val="374151"/>
                </a:solidFill>
                <a:effectLst/>
                <a:latin typeface="Söhne"/>
              </a:rPr>
              <a:t>your-repository-name:tag</a:t>
            </a:r>
            <a:endParaRPr lang="en-US" b="0" i="0" dirty="0">
              <a:solidFill>
                <a:srgbClr val="374151"/>
              </a:solidFill>
              <a:effectLst/>
              <a:latin typeface="Söhne"/>
            </a:endParaRPr>
          </a:p>
          <a:p>
            <a:pPr marL="0" indent="0" algn="l">
              <a:buNone/>
            </a:pPr>
            <a:endParaRPr lang="vi-VN" b="0" i="0" dirty="0">
              <a:solidFill>
                <a:srgbClr val="374151"/>
              </a:solidFill>
              <a:effectLst/>
              <a:latin typeface="Söhne"/>
            </a:endParaRPr>
          </a:p>
          <a:p>
            <a:pPr marL="0" indent="0" algn="l">
              <a:buNone/>
            </a:pPr>
            <a:endParaRPr lang="en-US" b="0" i="0" dirty="0">
              <a:solidFill>
                <a:srgbClr val="374151"/>
              </a:solidFill>
              <a:effectLst/>
              <a:latin typeface="Söhne"/>
            </a:endParaRPr>
          </a:p>
        </p:txBody>
      </p:sp>
      <p:sp>
        <p:nvSpPr>
          <p:cNvPr id="8" name="Rectangle 1">
            <a:extLst>
              <a:ext uri="{FF2B5EF4-FFF2-40B4-BE49-F238E27FC236}">
                <a16:creationId xmlns:a16="http://schemas.microsoft.com/office/drawing/2014/main" id="{EBB26EF9-8A19-EC97-1090-3C470B44293A}"/>
              </a:ext>
            </a:extLst>
          </p:cNvPr>
          <p:cNvSpPr txBox="1">
            <a:spLocks noChangeArrowheads="1"/>
          </p:cNvSpPr>
          <p:nvPr/>
        </p:nvSpPr>
        <p:spPr bwMode="auto">
          <a:xfrm>
            <a:off x="205200" y="2986010"/>
            <a:ext cx="9338472" cy="145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 2: Login to the docker hub</a:t>
            </a:r>
          </a:p>
          <a:p>
            <a:pPr marL="0" indent="0" fontAlgn="auto">
              <a:spcAft>
                <a:spcPts val="0"/>
              </a:spcAft>
              <a:buFont typeface="Wingdings" panose="05000000000000000000" pitchFamily="2" charset="2"/>
              <a:buNone/>
            </a:pPr>
            <a:endParaRPr lang="en-US" dirty="0">
              <a:solidFill>
                <a:srgbClr val="374151"/>
              </a:solidFill>
              <a:latin typeface="Söhne"/>
            </a:endParaRPr>
          </a:p>
          <a:p>
            <a:pPr marL="0" indent="0" fontAlgn="auto">
              <a:spcAft>
                <a:spcPts val="0"/>
              </a:spcAft>
              <a:buFont typeface="Wingdings" panose="05000000000000000000" pitchFamily="2" charset="2"/>
              <a:buNone/>
            </a:pPr>
            <a:endParaRPr lang="vi-VN" dirty="0">
              <a:solidFill>
                <a:srgbClr val="374151"/>
              </a:solidFill>
              <a:latin typeface="Söhne"/>
            </a:endParaRPr>
          </a:p>
          <a:p>
            <a:pPr marL="0" indent="0" fontAlgn="auto">
              <a:spcAft>
                <a:spcPts val="0"/>
              </a:spcAft>
              <a:buFont typeface="Wingdings" panose="05000000000000000000" pitchFamily="2" charset="2"/>
              <a:buNone/>
            </a:pPr>
            <a:endParaRPr lang="en-US" dirty="0">
              <a:solidFill>
                <a:srgbClr val="374151"/>
              </a:solidFill>
              <a:latin typeface="Söhne"/>
            </a:endParaRPr>
          </a:p>
        </p:txBody>
      </p:sp>
      <p:pic>
        <p:nvPicPr>
          <p:cNvPr id="11" name="Picture 10">
            <a:extLst>
              <a:ext uri="{FF2B5EF4-FFF2-40B4-BE49-F238E27FC236}">
                <a16:creationId xmlns:a16="http://schemas.microsoft.com/office/drawing/2014/main" id="{C5B05DA1-E722-B0B0-F172-2414A53BEA44}"/>
              </a:ext>
            </a:extLst>
          </p:cNvPr>
          <p:cNvPicPr>
            <a:picLocks noChangeAspect="1"/>
          </p:cNvPicPr>
          <p:nvPr/>
        </p:nvPicPr>
        <p:blipFill>
          <a:blip r:embed="rId2"/>
          <a:stretch>
            <a:fillRect/>
          </a:stretch>
        </p:blipFill>
        <p:spPr>
          <a:xfrm>
            <a:off x="287379" y="3629745"/>
            <a:ext cx="7258050" cy="1200150"/>
          </a:xfrm>
          <a:prstGeom prst="rect">
            <a:avLst/>
          </a:prstGeom>
        </p:spPr>
      </p:pic>
      <p:pic>
        <p:nvPicPr>
          <p:cNvPr id="10" name="Picture 9">
            <a:extLst>
              <a:ext uri="{FF2B5EF4-FFF2-40B4-BE49-F238E27FC236}">
                <a16:creationId xmlns:a16="http://schemas.microsoft.com/office/drawing/2014/main" id="{F6979D85-3D6F-7B36-925E-A07800B9F41F}"/>
              </a:ext>
            </a:extLst>
          </p:cNvPr>
          <p:cNvPicPr>
            <a:picLocks noChangeAspect="1"/>
          </p:cNvPicPr>
          <p:nvPr/>
        </p:nvPicPr>
        <p:blipFill>
          <a:blip r:embed="rId3"/>
          <a:stretch>
            <a:fillRect/>
          </a:stretch>
        </p:blipFill>
        <p:spPr>
          <a:xfrm>
            <a:off x="287379" y="2164766"/>
            <a:ext cx="5991225" cy="209550"/>
          </a:xfrm>
          <a:prstGeom prst="rect">
            <a:avLst/>
          </a:prstGeom>
        </p:spPr>
      </p:pic>
    </p:spTree>
    <p:extLst>
      <p:ext uri="{BB962C8B-B14F-4D97-AF65-F5344CB8AC3E}">
        <p14:creationId xmlns:p14="http://schemas.microsoft.com/office/powerpoint/2010/main" val="30118316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a:latin typeface="Söhne"/>
              </a:rPr>
              <a:t>Push image to docker hub</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25</a:t>
            </a:fld>
            <a:endParaRPr lang="en-US" noProof="1"/>
          </a:p>
        </p:txBody>
      </p:sp>
      <p:sp>
        <p:nvSpPr>
          <p:cNvPr id="7" name="Rectangle 1">
            <a:extLst>
              <a:ext uri="{FF2B5EF4-FFF2-40B4-BE49-F238E27FC236}">
                <a16:creationId xmlns:a16="http://schemas.microsoft.com/office/drawing/2014/main" id="{5135C80F-9860-BB69-A98A-1E526B59584A}"/>
              </a:ext>
            </a:extLst>
          </p:cNvPr>
          <p:cNvSpPr>
            <a:spLocks noGrp="1" noChangeArrowheads="1"/>
          </p:cNvSpPr>
          <p:nvPr>
            <p:ph sz="quarter" idx="1"/>
          </p:nvPr>
        </p:nvSpPr>
        <p:spPr bwMode="auto">
          <a:xfrm>
            <a:off x="205200" y="1113811"/>
            <a:ext cx="9338472" cy="145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0" i="0" dirty="0">
                <a:solidFill>
                  <a:srgbClr val="374151"/>
                </a:solidFill>
                <a:effectLst/>
                <a:latin typeface="Söhne"/>
              </a:rPr>
              <a:t>Step 3: Create repository in </a:t>
            </a:r>
            <a:r>
              <a:rPr lang="en-US" b="0" i="0" dirty="0" err="1">
                <a:solidFill>
                  <a:srgbClr val="374151"/>
                </a:solidFill>
                <a:effectLst/>
                <a:latin typeface="Söhne"/>
              </a:rPr>
              <a:t>DockerHub</a:t>
            </a:r>
            <a:endParaRPr lang="en-US" b="0" i="0" dirty="0">
              <a:solidFill>
                <a:srgbClr val="374151"/>
              </a:solidFill>
              <a:effectLst/>
              <a:latin typeface="Söhne"/>
            </a:endParaRPr>
          </a:p>
          <a:p>
            <a:pPr marL="0" indent="0" algn="l">
              <a:buNone/>
            </a:pPr>
            <a:endParaRPr lang="en-US" dirty="0">
              <a:solidFill>
                <a:srgbClr val="374151"/>
              </a:solidFill>
              <a:latin typeface="Söhne"/>
            </a:endParaRPr>
          </a:p>
          <a:p>
            <a:pPr marL="0" indent="0" algn="l">
              <a:buNone/>
            </a:pPr>
            <a:endParaRPr lang="vi-VN" b="0" i="0" dirty="0">
              <a:solidFill>
                <a:srgbClr val="374151"/>
              </a:solidFill>
              <a:effectLst/>
              <a:latin typeface="Söhne"/>
            </a:endParaRPr>
          </a:p>
          <a:p>
            <a:pPr marL="0" indent="0" algn="l">
              <a:buNone/>
            </a:pPr>
            <a:endParaRPr lang="en-US" b="0" i="0" dirty="0">
              <a:solidFill>
                <a:srgbClr val="374151"/>
              </a:solidFill>
              <a:effectLst/>
              <a:latin typeface="Söhne"/>
            </a:endParaRPr>
          </a:p>
        </p:txBody>
      </p:sp>
      <p:sp>
        <p:nvSpPr>
          <p:cNvPr id="8" name="Rectangle 1">
            <a:extLst>
              <a:ext uri="{FF2B5EF4-FFF2-40B4-BE49-F238E27FC236}">
                <a16:creationId xmlns:a16="http://schemas.microsoft.com/office/drawing/2014/main" id="{EBB26EF9-8A19-EC97-1090-3C470B44293A}"/>
              </a:ext>
            </a:extLst>
          </p:cNvPr>
          <p:cNvSpPr txBox="1">
            <a:spLocks noChangeArrowheads="1"/>
          </p:cNvSpPr>
          <p:nvPr/>
        </p:nvSpPr>
        <p:spPr bwMode="auto">
          <a:xfrm>
            <a:off x="205200" y="2014460"/>
            <a:ext cx="9338472" cy="14570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 4: Push the docker image to the </a:t>
            </a:r>
            <a:r>
              <a:rPr lang="en-US" dirty="0" err="1">
                <a:solidFill>
                  <a:srgbClr val="374151"/>
                </a:solidFill>
                <a:latin typeface="Söhne"/>
              </a:rPr>
              <a:t>DockerHub</a:t>
            </a:r>
            <a:endParaRPr lang="en-US" dirty="0">
              <a:solidFill>
                <a:srgbClr val="374151"/>
              </a:solidFill>
              <a:latin typeface="Söhne"/>
            </a:endParaRPr>
          </a:p>
          <a:p>
            <a:pPr marL="0" indent="0" fontAlgn="auto">
              <a:spcAft>
                <a:spcPts val="0"/>
              </a:spcAft>
              <a:buFont typeface="Wingdings" panose="05000000000000000000" pitchFamily="2" charset="2"/>
              <a:buNone/>
            </a:pPr>
            <a:endParaRPr lang="en-US" dirty="0">
              <a:solidFill>
                <a:srgbClr val="374151"/>
              </a:solidFill>
              <a:latin typeface="Söhne"/>
            </a:endParaRPr>
          </a:p>
          <a:p>
            <a:pPr marL="0" indent="0" fontAlgn="auto">
              <a:spcAft>
                <a:spcPts val="0"/>
              </a:spcAft>
              <a:buFont typeface="Wingdings" panose="05000000000000000000" pitchFamily="2" charset="2"/>
              <a:buNone/>
            </a:pPr>
            <a:endParaRPr lang="vi-VN" dirty="0">
              <a:solidFill>
                <a:srgbClr val="374151"/>
              </a:solidFill>
              <a:latin typeface="Söhne"/>
            </a:endParaRPr>
          </a:p>
          <a:p>
            <a:pPr marL="0" indent="0" fontAlgn="auto">
              <a:spcAft>
                <a:spcPts val="0"/>
              </a:spcAft>
              <a:buFont typeface="Wingdings" panose="05000000000000000000" pitchFamily="2" charset="2"/>
              <a:buNone/>
            </a:pPr>
            <a:endParaRPr lang="en-US" dirty="0">
              <a:solidFill>
                <a:srgbClr val="374151"/>
              </a:solidFill>
              <a:latin typeface="Söhne"/>
            </a:endParaRPr>
          </a:p>
        </p:txBody>
      </p:sp>
      <p:pic>
        <p:nvPicPr>
          <p:cNvPr id="6" name="Picture 5">
            <a:extLst>
              <a:ext uri="{FF2B5EF4-FFF2-40B4-BE49-F238E27FC236}">
                <a16:creationId xmlns:a16="http://schemas.microsoft.com/office/drawing/2014/main" id="{17A6BE56-1E1A-3810-9972-275E14D77A0F}"/>
              </a:ext>
            </a:extLst>
          </p:cNvPr>
          <p:cNvPicPr>
            <a:picLocks noChangeAspect="1"/>
          </p:cNvPicPr>
          <p:nvPr/>
        </p:nvPicPr>
        <p:blipFill>
          <a:blip r:embed="rId2"/>
          <a:stretch>
            <a:fillRect/>
          </a:stretch>
        </p:blipFill>
        <p:spPr>
          <a:xfrm>
            <a:off x="349345" y="2570813"/>
            <a:ext cx="8562975" cy="1606852"/>
          </a:xfrm>
          <a:prstGeom prst="rect">
            <a:avLst/>
          </a:prstGeom>
        </p:spPr>
      </p:pic>
    </p:spTree>
    <p:extLst>
      <p:ext uri="{BB962C8B-B14F-4D97-AF65-F5344CB8AC3E}">
        <p14:creationId xmlns:p14="http://schemas.microsoft.com/office/powerpoint/2010/main" val="316410260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a:latin typeface="Söhne"/>
              </a:rPr>
              <a:t>Build multi platform images</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26</a:t>
            </a:fld>
            <a:endParaRPr lang="en-US" noProof="1"/>
          </a:p>
        </p:txBody>
      </p:sp>
      <p:sp>
        <p:nvSpPr>
          <p:cNvPr id="7" name="Rectangle 1">
            <a:extLst>
              <a:ext uri="{FF2B5EF4-FFF2-40B4-BE49-F238E27FC236}">
                <a16:creationId xmlns:a16="http://schemas.microsoft.com/office/drawing/2014/main" id="{5135C80F-9860-BB69-A98A-1E526B59584A}"/>
              </a:ext>
            </a:extLst>
          </p:cNvPr>
          <p:cNvSpPr>
            <a:spLocks noGrp="1" noChangeArrowheads="1"/>
          </p:cNvSpPr>
          <p:nvPr>
            <p:ph sz="quarter" idx="1"/>
          </p:nvPr>
        </p:nvSpPr>
        <p:spPr bwMode="auto">
          <a:xfrm>
            <a:off x="256635" y="1414068"/>
            <a:ext cx="9338472" cy="10965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dirty="0">
                <a:solidFill>
                  <a:srgbClr val="374151"/>
                </a:solidFill>
                <a:latin typeface="Söhne"/>
              </a:rPr>
              <a:t>Why? </a:t>
            </a:r>
          </a:p>
          <a:p>
            <a:pPr marL="0" indent="0" algn="l">
              <a:buNone/>
            </a:pPr>
            <a:r>
              <a:rPr lang="en-US" b="0" i="0" dirty="0">
                <a:solidFill>
                  <a:srgbClr val="374151"/>
                </a:solidFill>
                <a:effectLst/>
                <a:latin typeface="Söhne"/>
              </a:rPr>
              <a:t>Hello_app:1.0 wa</a:t>
            </a:r>
            <a:r>
              <a:rPr lang="en-US" dirty="0">
                <a:solidFill>
                  <a:srgbClr val="374151"/>
                </a:solidFill>
                <a:latin typeface="Söhne"/>
              </a:rPr>
              <a:t>s created default by arm64 host architecture</a:t>
            </a:r>
          </a:p>
          <a:p>
            <a:pPr marL="0" indent="0" algn="l">
              <a:buNone/>
            </a:pPr>
            <a:r>
              <a:rPr lang="en-US" b="0" i="0" dirty="0">
                <a:solidFill>
                  <a:srgbClr val="374151"/>
                </a:solidFill>
                <a:effectLst/>
                <a:latin typeface="Söhne"/>
              </a:rPr>
              <a:t>=&gt; It cannot run in the amd64 host architecture</a:t>
            </a:r>
          </a:p>
        </p:txBody>
      </p:sp>
      <p:pic>
        <p:nvPicPr>
          <p:cNvPr id="9" name="Picture 8">
            <a:extLst>
              <a:ext uri="{FF2B5EF4-FFF2-40B4-BE49-F238E27FC236}">
                <a16:creationId xmlns:a16="http://schemas.microsoft.com/office/drawing/2014/main" id="{C4AA9F64-6F78-3B6F-37B8-ACDE4AF6FF23}"/>
              </a:ext>
            </a:extLst>
          </p:cNvPr>
          <p:cNvPicPr>
            <a:picLocks noChangeAspect="1"/>
          </p:cNvPicPr>
          <p:nvPr/>
        </p:nvPicPr>
        <p:blipFill>
          <a:blip r:embed="rId2"/>
          <a:stretch>
            <a:fillRect/>
          </a:stretch>
        </p:blipFill>
        <p:spPr>
          <a:xfrm>
            <a:off x="1910080" y="2510587"/>
            <a:ext cx="4731395" cy="2982436"/>
          </a:xfrm>
          <a:prstGeom prst="rect">
            <a:avLst/>
          </a:prstGeom>
        </p:spPr>
      </p:pic>
    </p:spTree>
    <p:extLst>
      <p:ext uri="{BB962C8B-B14F-4D97-AF65-F5344CB8AC3E}">
        <p14:creationId xmlns:p14="http://schemas.microsoft.com/office/powerpoint/2010/main" val="220249171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err="1">
                <a:latin typeface="Söhne"/>
              </a:rPr>
              <a:t>Buildx</a:t>
            </a:r>
            <a:r>
              <a:rPr lang="en-US" b="1" dirty="0">
                <a:latin typeface="Söhne"/>
              </a:rPr>
              <a:t> solution</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27</a:t>
            </a:fld>
            <a:endParaRPr lang="en-US" noProof="1"/>
          </a:p>
        </p:txBody>
      </p:sp>
      <p:sp>
        <p:nvSpPr>
          <p:cNvPr id="7" name="Rectangle 1">
            <a:extLst>
              <a:ext uri="{FF2B5EF4-FFF2-40B4-BE49-F238E27FC236}">
                <a16:creationId xmlns:a16="http://schemas.microsoft.com/office/drawing/2014/main" id="{5135C80F-9860-BB69-A98A-1E526B59584A}"/>
              </a:ext>
            </a:extLst>
          </p:cNvPr>
          <p:cNvSpPr>
            <a:spLocks noGrp="1" noChangeArrowheads="1"/>
          </p:cNvSpPr>
          <p:nvPr>
            <p:ph sz="quarter" idx="1"/>
          </p:nvPr>
        </p:nvSpPr>
        <p:spPr bwMode="auto">
          <a:xfrm>
            <a:off x="256635" y="1594310"/>
            <a:ext cx="9338472"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dirty="0">
                <a:solidFill>
                  <a:srgbClr val="374151"/>
                </a:solidFill>
                <a:latin typeface="Söhne"/>
              </a:rPr>
              <a:t>Step1: Install </a:t>
            </a:r>
            <a:r>
              <a:rPr lang="en-US" dirty="0" err="1">
                <a:solidFill>
                  <a:srgbClr val="374151"/>
                </a:solidFill>
                <a:latin typeface="Söhne"/>
              </a:rPr>
              <a:t>buildx</a:t>
            </a:r>
            <a:endParaRPr lang="en-US" dirty="0">
              <a:solidFill>
                <a:srgbClr val="374151"/>
              </a:solidFill>
              <a:latin typeface="Söhne"/>
            </a:endParaRPr>
          </a:p>
          <a:p>
            <a:pPr marL="0" indent="0" algn="l">
              <a:buNone/>
            </a:pPr>
            <a:endParaRPr lang="en-US" b="0" i="0" dirty="0">
              <a:solidFill>
                <a:srgbClr val="374151"/>
              </a:solidFill>
              <a:effectLst/>
              <a:latin typeface="Söhne"/>
            </a:endParaRPr>
          </a:p>
        </p:txBody>
      </p:sp>
      <p:sp>
        <p:nvSpPr>
          <p:cNvPr id="4" name="Rectangle 1">
            <a:extLst>
              <a:ext uri="{FF2B5EF4-FFF2-40B4-BE49-F238E27FC236}">
                <a16:creationId xmlns:a16="http://schemas.microsoft.com/office/drawing/2014/main" id="{2ADD0855-79A5-8559-E945-AAB46DCB6E18}"/>
              </a:ext>
            </a:extLst>
          </p:cNvPr>
          <p:cNvSpPr txBox="1">
            <a:spLocks noChangeArrowheads="1"/>
          </p:cNvSpPr>
          <p:nvPr/>
        </p:nvSpPr>
        <p:spPr bwMode="auto">
          <a:xfrm>
            <a:off x="256635" y="2438225"/>
            <a:ext cx="9338472"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Step2: Create a builder instance</a:t>
            </a:r>
          </a:p>
          <a:p>
            <a:pPr marL="0" indent="0" fontAlgn="auto">
              <a:spcAft>
                <a:spcPts val="0"/>
              </a:spcAft>
              <a:buFont typeface="Wingdings" panose="05000000000000000000" pitchFamily="2" charset="2"/>
              <a:buNone/>
            </a:pPr>
            <a:endParaRPr lang="en-US" dirty="0">
              <a:solidFill>
                <a:srgbClr val="374151"/>
              </a:solidFill>
              <a:latin typeface="Söhne"/>
            </a:endParaRPr>
          </a:p>
        </p:txBody>
      </p:sp>
      <p:pic>
        <p:nvPicPr>
          <p:cNvPr id="8" name="Picture 7">
            <a:extLst>
              <a:ext uri="{FF2B5EF4-FFF2-40B4-BE49-F238E27FC236}">
                <a16:creationId xmlns:a16="http://schemas.microsoft.com/office/drawing/2014/main" id="{A2D0B1AB-7266-F282-B46D-688803D29C4E}"/>
              </a:ext>
            </a:extLst>
          </p:cNvPr>
          <p:cNvPicPr>
            <a:picLocks noChangeAspect="1"/>
          </p:cNvPicPr>
          <p:nvPr/>
        </p:nvPicPr>
        <p:blipFill>
          <a:blip r:embed="rId2"/>
          <a:stretch>
            <a:fillRect/>
          </a:stretch>
        </p:blipFill>
        <p:spPr>
          <a:xfrm>
            <a:off x="493490" y="2894806"/>
            <a:ext cx="4162425" cy="381000"/>
          </a:xfrm>
          <a:prstGeom prst="rect">
            <a:avLst/>
          </a:prstGeom>
        </p:spPr>
      </p:pic>
      <p:sp>
        <p:nvSpPr>
          <p:cNvPr id="10" name="Rectangle 1">
            <a:extLst>
              <a:ext uri="{FF2B5EF4-FFF2-40B4-BE49-F238E27FC236}">
                <a16:creationId xmlns:a16="http://schemas.microsoft.com/office/drawing/2014/main" id="{15E312F5-DFFC-6974-19D0-5A3379DA17C1}"/>
              </a:ext>
            </a:extLst>
          </p:cNvPr>
          <p:cNvSpPr txBox="1">
            <a:spLocks noChangeArrowheads="1"/>
          </p:cNvSpPr>
          <p:nvPr/>
        </p:nvSpPr>
        <p:spPr bwMode="auto">
          <a:xfrm>
            <a:off x="205200" y="3472250"/>
            <a:ext cx="9338472"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Step3: Build the multi platform image</a:t>
            </a:r>
          </a:p>
          <a:p>
            <a:pPr marL="0" indent="0" fontAlgn="auto">
              <a:spcAft>
                <a:spcPts val="0"/>
              </a:spcAft>
              <a:buFont typeface="Wingdings" panose="05000000000000000000" pitchFamily="2" charset="2"/>
              <a:buNone/>
            </a:pPr>
            <a:endParaRPr lang="en-US" dirty="0">
              <a:solidFill>
                <a:srgbClr val="374151"/>
              </a:solidFill>
              <a:latin typeface="Söhne"/>
            </a:endParaRPr>
          </a:p>
        </p:txBody>
      </p:sp>
    </p:spTree>
    <p:extLst>
      <p:ext uri="{BB962C8B-B14F-4D97-AF65-F5344CB8AC3E}">
        <p14:creationId xmlns:p14="http://schemas.microsoft.com/office/powerpoint/2010/main" val="415473391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err="1">
                <a:latin typeface="Söhne"/>
              </a:rPr>
              <a:t>Buildx</a:t>
            </a:r>
            <a:r>
              <a:rPr lang="en-US" b="1" dirty="0">
                <a:latin typeface="Söhne"/>
              </a:rPr>
              <a:t> solution</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28</a:t>
            </a:fld>
            <a:endParaRPr lang="en-US" noProof="1"/>
          </a:p>
        </p:txBody>
      </p:sp>
      <p:sp>
        <p:nvSpPr>
          <p:cNvPr id="10" name="Rectangle 1">
            <a:extLst>
              <a:ext uri="{FF2B5EF4-FFF2-40B4-BE49-F238E27FC236}">
                <a16:creationId xmlns:a16="http://schemas.microsoft.com/office/drawing/2014/main" id="{15E312F5-DFFC-6974-19D0-5A3379DA17C1}"/>
              </a:ext>
            </a:extLst>
          </p:cNvPr>
          <p:cNvSpPr txBox="1">
            <a:spLocks noChangeArrowheads="1"/>
          </p:cNvSpPr>
          <p:nvPr/>
        </p:nvSpPr>
        <p:spPr bwMode="auto">
          <a:xfrm>
            <a:off x="205200" y="1209110"/>
            <a:ext cx="9338472"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Step3: Build the multi platform image</a:t>
            </a:r>
          </a:p>
          <a:p>
            <a:pPr marL="0" indent="0" fontAlgn="auto">
              <a:spcAft>
                <a:spcPts val="0"/>
              </a:spcAft>
              <a:buFont typeface="Wingdings" panose="05000000000000000000" pitchFamily="2" charset="2"/>
              <a:buNone/>
            </a:pPr>
            <a:endParaRPr lang="en-US" dirty="0">
              <a:solidFill>
                <a:srgbClr val="374151"/>
              </a:solidFill>
              <a:latin typeface="Söhne"/>
            </a:endParaRPr>
          </a:p>
        </p:txBody>
      </p:sp>
      <p:pic>
        <p:nvPicPr>
          <p:cNvPr id="11" name="Picture 10">
            <a:extLst>
              <a:ext uri="{FF2B5EF4-FFF2-40B4-BE49-F238E27FC236}">
                <a16:creationId xmlns:a16="http://schemas.microsoft.com/office/drawing/2014/main" id="{5201DEC8-387F-5ECE-1274-3C55ACA6B137}"/>
              </a:ext>
            </a:extLst>
          </p:cNvPr>
          <p:cNvPicPr>
            <a:picLocks noChangeAspect="1"/>
          </p:cNvPicPr>
          <p:nvPr/>
        </p:nvPicPr>
        <p:blipFill>
          <a:blip r:embed="rId2"/>
          <a:stretch>
            <a:fillRect/>
          </a:stretch>
        </p:blipFill>
        <p:spPr>
          <a:xfrm>
            <a:off x="537210" y="1679263"/>
            <a:ext cx="7051763" cy="3372797"/>
          </a:xfrm>
          <a:prstGeom prst="rect">
            <a:avLst/>
          </a:prstGeom>
        </p:spPr>
      </p:pic>
    </p:spTree>
    <p:extLst>
      <p:ext uri="{BB962C8B-B14F-4D97-AF65-F5344CB8AC3E}">
        <p14:creationId xmlns:p14="http://schemas.microsoft.com/office/powerpoint/2010/main" val="275273551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7C7A94-55DE-DB7C-3B46-CE44777B244B}"/>
              </a:ext>
            </a:extLst>
          </p:cNvPr>
          <p:cNvSpPr>
            <a:spLocks noGrp="1"/>
          </p:cNvSpPr>
          <p:nvPr>
            <p:ph type="title"/>
          </p:nvPr>
        </p:nvSpPr>
        <p:spPr>
          <a:xfrm>
            <a:off x="205200" y="627942"/>
            <a:ext cx="7110000" cy="388800"/>
          </a:xfrm>
        </p:spPr>
        <p:txBody>
          <a:bodyPr/>
          <a:lstStyle/>
          <a:p>
            <a:r>
              <a:rPr lang="en-US" b="1" dirty="0" err="1">
                <a:latin typeface="Söhne"/>
              </a:rPr>
              <a:t>Buildx</a:t>
            </a:r>
            <a:r>
              <a:rPr lang="en-US" b="1" dirty="0">
                <a:latin typeface="Söhne"/>
              </a:rPr>
              <a:t> solution</a:t>
            </a:r>
            <a:endParaRPr lang="en-US" dirty="0"/>
          </a:p>
        </p:txBody>
      </p:sp>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 Practice Docker basics</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29</a:t>
            </a:fld>
            <a:endParaRPr lang="en-US" noProof="1"/>
          </a:p>
        </p:txBody>
      </p:sp>
      <p:sp>
        <p:nvSpPr>
          <p:cNvPr id="10" name="Rectangle 1">
            <a:extLst>
              <a:ext uri="{FF2B5EF4-FFF2-40B4-BE49-F238E27FC236}">
                <a16:creationId xmlns:a16="http://schemas.microsoft.com/office/drawing/2014/main" id="{15E312F5-DFFC-6974-19D0-5A3379DA17C1}"/>
              </a:ext>
            </a:extLst>
          </p:cNvPr>
          <p:cNvSpPr txBox="1">
            <a:spLocks noChangeArrowheads="1"/>
          </p:cNvSpPr>
          <p:nvPr/>
        </p:nvSpPr>
        <p:spPr bwMode="auto">
          <a:xfrm>
            <a:off x="205200" y="1209110"/>
            <a:ext cx="9338472" cy="7360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ctr" anchorCtr="0" compatLnSpc="1">
            <a:prstTxWarp prst="textNoShape">
              <a:avLst/>
            </a:prstTxWarp>
            <a:spAutoFit/>
          </a:bodyPr>
          <a:lstStyle>
            <a:lvl1pPr marL="230400" indent="-230400" algn="l" defTabSz="914333" rtl="0" eaLnBrk="1" latinLnBrk="0" hangingPunct="1">
              <a:lnSpc>
                <a:spcPct val="107000"/>
              </a:lnSpc>
              <a:spcBef>
                <a:spcPts val="500"/>
              </a:spcBef>
              <a:buFont typeface="Wingdings" panose="05000000000000000000" pitchFamily="2" charset="2"/>
              <a:buChar char="§"/>
              <a:defRPr sz="1800" kern="1200">
                <a:solidFill>
                  <a:schemeClr val="tx1"/>
                </a:solidFill>
                <a:latin typeface="+mn-lt"/>
                <a:ea typeface="+mn-ea"/>
                <a:cs typeface="+mn-cs"/>
              </a:defRPr>
            </a:lvl1pPr>
            <a:lvl2pPr marL="687600" indent="-230400" algn="l" defTabSz="914333" rtl="0" eaLnBrk="1" latinLnBrk="0" hangingPunct="1">
              <a:lnSpc>
                <a:spcPct val="103000"/>
              </a:lnSpc>
              <a:spcBef>
                <a:spcPts val="500"/>
              </a:spcBef>
              <a:buFont typeface="Symbol" panose="05050102010706020507" pitchFamily="18" charset="2"/>
              <a:buChar char="-"/>
              <a:defRPr sz="1600" kern="1200">
                <a:solidFill>
                  <a:schemeClr val="tx1"/>
                </a:solidFill>
                <a:latin typeface="+mn-lt"/>
                <a:ea typeface="+mn-ea"/>
                <a:cs typeface="+mn-cs"/>
              </a:defRPr>
            </a:lvl2pPr>
            <a:lvl3pPr marL="1144800" indent="-230400" algn="l" defTabSz="914333" rtl="0" eaLnBrk="1" latinLnBrk="0" hangingPunct="1">
              <a:lnSpc>
                <a:spcPct val="102000"/>
              </a:lnSpc>
              <a:spcBef>
                <a:spcPts val="500"/>
              </a:spcBef>
              <a:buFont typeface="Symbol" panose="05050102010706020507" pitchFamily="18" charset="2"/>
              <a:buChar char="-"/>
              <a:defRPr sz="1400" kern="1200">
                <a:solidFill>
                  <a:schemeClr val="tx1"/>
                </a:solidFill>
                <a:latin typeface="+mn-lt"/>
                <a:ea typeface="+mn-ea"/>
                <a:cs typeface="+mn-cs"/>
              </a:defRPr>
            </a:lvl3pPr>
            <a:lvl4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marL="0" indent="0" fontAlgn="auto">
              <a:spcAft>
                <a:spcPts val="0"/>
              </a:spcAft>
              <a:buFont typeface="Wingdings" panose="05000000000000000000" pitchFamily="2" charset="2"/>
              <a:buNone/>
            </a:pPr>
            <a:r>
              <a:rPr lang="en-US" dirty="0">
                <a:solidFill>
                  <a:srgbClr val="374151"/>
                </a:solidFill>
                <a:latin typeface="Söhne"/>
              </a:rPr>
              <a:t>Step4: Try to run multi platform image on amd64 host architecture </a:t>
            </a:r>
          </a:p>
          <a:p>
            <a:pPr marL="0" indent="0" fontAlgn="auto">
              <a:spcAft>
                <a:spcPts val="0"/>
              </a:spcAft>
              <a:buFont typeface="Wingdings" panose="05000000000000000000" pitchFamily="2" charset="2"/>
              <a:buNone/>
            </a:pPr>
            <a:endParaRPr lang="en-US" dirty="0">
              <a:solidFill>
                <a:srgbClr val="374151"/>
              </a:solidFill>
              <a:latin typeface="Söhne"/>
            </a:endParaRPr>
          </a:p>
        </p:txBody>
      </p:sp>
      <p:pic>
        <p:nvPicPr>
          <p:cNvPr id="6" name="Picture 5">
            <a:extLst>
              <a:ext uri="{FF2B5EF4-FFF2-40B4-BE49-F238E27FC236}">
                <a16:creationId xmlns:a16="http://schemas.microsoft.com/office/drawing/2014/main" id="{A65EC434-BEBC-E30A-2560-084B83D8AC28}"/>
              </a:ext>
            </a:extLst>
          </p:cNvPr>
          <p:cNvPicPr>
            <a:picLocks noChangeAspect="1"/>
          </p:cNvPicPr>
          <p:nvPr/>
        </p:nvPicPr>
        <p:blipFill>
          <a:blip r:embed="rId2"/>
          <a:stretch>
            <a:fillRect/>
          </a:stretch>
        </p:blipFill>
        <p:spPr>
          <a:xfrm>
            <a:off x="1551941" y="1686085"/>
            <a:ext cx="5614670" cy="3319410"/>
          </a:xfrm>
          <a:prstGeom prst="rect">
            <a:avLst/>
          </a:prstGeom>
        </p:spPr>
      </p:pic>
    </p:spTree>
    <p:extLst>
      <p:ext uri="{BB962C8B-B14F-4D97-AF65-F5344CB8AC3E}">
        <p14:creationId xmlns:p14="http://schemas.microsoft.com/office/powerpoint/2010/main" val="66584296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r>
              <a:rPr lang="en-US" dirty="0">
                <a:hlinkClick r:id="rId2"/>
              </a:rPr>
              <a:t>https://docs.docker.com/get-docker/</a:t>
            </a:r>
            <a:r>
              <a:rPr lang="en-US" dirty="0"/>
              <a:t> </a:t>
            </a: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Installation Docker Desktop</a:t>
            </a:r>
          </a:p>
          <a:p>
            <a:endParaRPr lang="en-US" dirty="0"/>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3</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849736" y="1828800"/>
            <a:ext cx="9500049" cy="906236"/>
          </a:xfrm>
          <a:prstGeom prst="rect">
            <a:avLst/>
          </a:prstGeom>
          <a:noFill/>
        </p:spPr>
        <p:txBody>
          <a:bodyPr wrap="square" lIns="0" tIns="0" rIns="0" bIns="0" rtlCol="0">
            <a:noAutofit/>
          </a:bodyPr>
          <a:lstStyle/>
          <a:p>
            <a:pPr marL="285750" marR="0" indent="-285750" algn="l" defTabSz="914400" eaLnBrk="1" fontAlgn="auto" latinLnBrk="0" hangingPunct="1">
              <a:spcBef>
                <a:spcPts val="500"/>
              </a:spcBef>
              <a:spcAft>
                <a:spcPts val="0"/>
              </a:spcAft>
              <a:buClrTx/>
              <a:buSzTx/>
              <a:buFontTx/>
              <a:buChar char="-"/>
              <a:tabLst/>
            </a:pP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8988B7E8-A19B-E6D3-0FF4-31BDDA0776A3}"/>
              </a:ext>
            </a:extLst>
          </p:cNvPr>
          <p:cNvSpPr txBox="1">
            <a:spLocks/>
          </p:cNvSpPr>
          <p:nvPr/>
        </p:nvSpPr>
        <p:spPr>
          <a:xfrm>
            <a:off x="205200" y="1828800"/>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r>
              <a:rPr lang="en-US" dirty="0"/>
              <a:t>https://docs.docker.com/engine/install/ubuntu/</a:t>
            </a:r>
          </a:p>
        </p:txBody>
      </p:sp>
      <p:sp>
        <p:nvSpPr>
          <p:cNvPr id="8" name="Text Placeholder 2">
            <a:extLst>
              <a:ext uri="{FF2B5EF4-FFF2-40B4-BE49-F238E27FC236}">
                <a16:creationId xmlns:a16="http://schemas.microsoft.com/office/drawing/2014/main" id="{969D9CE9-044C-7CA0-5215-12A04200F64A}"/>
              </a:ext>
            </a:extLst>
          </p:cNvPr>
          <p:cNvSpPr txBox="1">
            <a:spLocks/>
          </p:cNvSpPr>
          <p:nvPr/>
        </p:nvSpPr>
        <p:spPr>
          <a:xfrm>
            <a:off x="205200" y="1387070"/>
            <a:ext cx="10558800" cy="388800"/>
          </a:xfrm>
          <a:prstGeom prst="rect">
            <a:avLst/>
          </a:prstGeom>
        </p:spPr>
        <p:txBody>
          <a:bodyPr vert="horz" lIns="0" tIns="0" rIns="0" bIns="0" rtlCol="0">
            <a:noAutofit/>
          </a:bodyPr>
          <a:lstStyle>
            <a:lvl1pPr marL="0" indent="0" algn="l" defTabSz="914333" rtl="0" eaLnBrk="1" latinLnBrk="0" hangingPunct="1">
              <a:lnSpc>
                <a:spcPct val="89000"/>
              </a:lnSpc>
              <a:spcBef>
                <a:spcPts val="0"/>
              </a:spcBef>
              <a:buFont typeface="Wingdings" panose="05000000000000000000" pitchFamily="2" charset="2"/>
              <a:buNone/>
              <a:defRPr sz="2800" kern="0" baseline="0">
                <a:solidFill>
                  <a:schemeClr val="tx1"/>
                </a:solidFill>
                <a:latin typeface="+mn-lt"/>
                <a:ea typeface="+mn-ea"/>
                <a:cs typeface="+mn-cs"/>
              </a:defRPr>
            </a:lvl1pPr>
            <a:lvl2pPr marL="233983" indent="0" algn="l" defTabSz="914333" rtl="0" eaLnBrk="1" latinLnBrk="0" hangingPunct="1">
              <a:lnSpc>
                <a:spcPct val="103000"/>
              </a:lnSpc>
              <a:spcBef>
                <a:spcPts val="500"/>
              </a:spcBef>
              <a:buFont typeface="Symbol" panose="05050102010706020507" pitchFamily="18" charset="2"/>
              <a:buNone/>
              <a:defRPr sz="2800" kern="1200">
                <a:solidFill>
                  <a:schemeClr val="tx1"/>
                </a:solidFill>
                <a:latin typeface="+mn-lt"/>
                <a:ea typeface="+mn-ea"/>
                <a:cs typeface="+mn-cs"/>
              </a:defRPr>
            </a:lvl2pPr>
            <a:lvl3pPr marL="525562" indent="0" algn="l" defTabSz="914333" rtl="0" eaLnBrk="1" latinLnBrk="0" hangingPunct="1">
              <a:lnSpc>
                <a:spcPct val="102000"/>
              </a:lnSpc>
              <a:spcBef>
                <a:spcPts val="500"/>
              </a:spcBef>
              <a:buFont typeface="Symbol" panose="05050102010706020507" pitchFamily="18" charset="2"/>
              <a:buNone/>
              <a:defRPr sz="2800" kern="1200">
                <a:solidFill>
                  <a:schemeClr val="tx1"/>
                </a:solidFill>
                <a:latin typeface="+mn-lt"/>
                <a:ea typeface="+mn-ea"/>
                <a:cs typeface="+mn-cs"/>
              </a:defRPr>
            </a:lvl3pPr>
            <a:lvl4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4pPr>
            <a:lvl5pPr marL="748745" indent="0" algn="l" defTabSz="914333" rtl="0" eaLnBrk="1" latinLnBrk="0" hangingPunct="1">
              <a:lnSpc>
                <a:spcPct val="103000"/>
              </a:lnSpc>
              <a:spcBef>
                <a:spcPts val="500"/>
              </a:spcBef>
              <a:buFont typeface="Bosch Office Sans" pitchFamily="2" charset="0"/>
              <a:buNone/>
              <a:defRPr sz="2800" kern="1200">
                <a:solidFill>
                  <a:schemeClr val="tx1"/>
                </a:solidFill>
                <a:latin typeface="+mn-lt"/>
                <a:ea typeface="+mn-ea"/>
                <a:cs typeface="+mn-cs"/>
              </a:defRPr>
            </a:lvl5pPr>
            <a:lvl6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1602000" indent="-230400"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1602000" indent="-230400"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en-US" dirty="0"/>
              <a:t>Docker Installation Docker Engine for Linux</a:t>
            </a:r>
          </a:p>
          <a:p>
            <a:pPr fontAlgn="auto">
              <a:spcAft>
                <a:spcPts val="0"/>
              </a:spcAft>
            </a:pPr>
            <a:endParaRPr lang="en-US" dirty="0"/>
          </a:p>
        </p:txBody>
      </p:sp>
    </p:spTree>
    <p:extLst>
      <p:ext uri="{BB962C8B-B14F-4D97-AF65-F5344CB8AC3E}">
        <p14:creationId xmlns:p14="http://schemas.microsoft.com/office/powerpoint/2010/main" val="11317633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30</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199" y="1095113"/>
            <a:ext cx="9230265" cy="398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1" i="0" dirty="0">
                <a:solidFill>
                  <a:schemeClr val="accent3">
                    <a:lumMod val="75000"/>
                  </a:schemeClr>
                </a:solidFill>
                <a:effectLst/>
                <a:latin typeface="Söhne"/>
              </a:rPr>
              <a:t>1. Networking</a:t>
            </a:r>
          </a:p>
          <a:p>
            <a:pPr algn="l">
              <a:buFont typeface="Arial" panose="020B0604020202020204" pitchFamily="34" charset="0"/>
              <a:buChar char="•"/>
            </a:pPr>
            <a:r>
              <a:rPr lang="en-US" b="0" i="0" dirty="0">
                <a:solidFill>
                  <a:srgbClr val="374151"/>
                </a:solidFill>
                <a:effectLst/>
                <a:latin typeface="Söhne"/>
              </a:rPr>
              <a:t>Understanding container networking.</a:t>
            </a:r>
          </a:p>
          <a:p>
            <a:pPr algn="l">
              <a:buFont typeface="Arial" panose="020B0604020202020204" pitchFamily="34" charset="0"/>
              <a:buChar char="•"/>
            </a:pPr>
            <a:r>
              <a:rPr lang="en-US" b="0" i="0" dirty="0">
                <a:solidFill>
                  <a:srgbClr val="374151"/>
                </a:solidFill>
                <a:effectLst/>
                <a:latin typeface="Söhne"/>
              </a:rPr>
              <a:t>Exposing ports.</a:t>
            </a:r>
          </a:p>
          <a:p>
            <a:pPr algn="l">
              <a:buFont typeface="Arial" panose="020B0604020202020204" pitchFamily="34" charset="0"/>
              <a:buChar char="•"/>
            </a:pPr>
            <a:r>
              <a:rPr lang="en-US" b="0" i="0" dirty="0">
                <a:solidFill>
                  <a:srgbClr val="374151"/>
                </a:solidFill>
                <a:effectLst/>
                <a:latin typeface="Söhne"/>
              </a:rPr>
              <a:t>Linking containers.</a:t>
            </a:r>
          </a:p>
          <a:p>
            <a:pPr algn="l">
              <a:buFont typeface="Arial" panose="020B0604020202020204" pitchFamily="34" charset="0"/>
              <a:buChar char="•"/>
            </a:pPr>
            <a:endParaRPr lang="en-US" dirty="0">
              <a:solidFill>
                <a:srgbClr val="374151"/>
              </a:solidFill>
              <a:latin typeface="Söhne"/>
            </a:endParaRPr>
          </a:p>
          <a:p>
            <a:pPr marL="0" indent="0" algn="l">
              <a:buNone/>
            </a:pPr>
            <a:r>
              <a:rPr lang="en-US" b="1" i="0" dirty="0">
                <a:solidFill>
                  <a:schemeClr val="accent3">
                    <a:lumMod val="75000"/>
                  </a:schemeClr>
                </a:solidFill>
                <a:effectLst/>
                <a:latin typeface="Söhne"/>
              </a:rPr>
              <a:t>2. Volumes</a:t>
            </a:r>
          </a:p>
          <a:p>
            <a:pPr algn="l">
              <a:buFont typeface="Arial" panose="020B0604020202020204" pitchFamily="34" charset="0"/>
              <a:buChar char="•"/>
            </a:pPr>
            <a:r>
              <a:rPr lang="en-US" b="0" i="0" dirty="0">
                <a:solidFill>
                  <a:srgbClr val="374151"/>
                </a:solidFill>
                <a:effectLst/>
                <a:latin typeface="Söhne"/>
              </a:rPr>
              <a:t>Introduction to Docker volumes.</a:t>
            </a:r>
          </a:p>
          <a:p>
            <a:pPr algn="l">
              <a:buFont typeface="Arial" panose="020B0604020202020204" pitchFamily="34" charset="0"/>
              <a:buChar char="•"/>
            </a:pPr>
            <a:r>
              <a:rPr lang="en-US" b="0" i="0" dirty="0">
                <a:solidFill>
                  <a:srgbClr val="374151"/>
                </a:solidFill>
                <a:effectLst/>
                <a:latin typeface="Söhne"/>
              </a:rPr>
              <a:t>Mounting volumes to persist data.</a:t>
            </a:r>
          </a:p>
          <a:p>
            <a:pPr algn="l">
              <a:buFont typeface="Arial" panose="020B0604020202020204" pitchFamily="34" charset="0"/>
              <a:buChar char="•"/>
            </a:pPr>
            <a:r>
              <a:rPr lang="en-US" b="0" i="0" dirty="0">
                <a:solidFill>
                  <a:srgbClr val="374151"/>
                </a:solidFill>
                <a:effectLst/>
                <a:latin typeface="Söhne"/>
              </a:rPr>
              <a:t>Managing data with volumes.</a:t>
            </a:r>
          </a:p>
          <a:p>
            <a:pPr marL="0" indent="0" algn="l">
              <a:buNone/>
            </a:pPr>
            <a:endParaRPr lang="en-US" b="0" i="0" dirty="0">
              <a:solidFill>
                <a:srgbClr val="374151"/>
              </a:solidFill>
              <a:effectLst/>
              <a:latin typeface="Söhne"/>
            </a:endParaRPr>
          </a:p>
          <a:p>
            <a:pPr algn="l">
              <a:buFont typeface="Arial" panose="020B0604020202020204" pitchFamily="34" charset="0"/>
              <a:buChar char="•"/>
            </a:pPr>
            <a:endParaRPr lang="en-US" b="0" i="0" dirty="0">
              <a:solidFill>
                <a:srgbClr val="374151"/>
              </a:solidFill>
              <a:effectLst/>
              <a:latin typeface="Söhne"/>
            </a:endParaRPr>
          </a:p>
        </p:txBody>
      </p:sp>
    </p:spTree>
    <p:extLst>
      <p:ext uri="{BB962C8B-B14F-4D97-AF65-F5344CB8AC3E}">
        <p14:creationId xmlns:p14="http://schemas.microsoft.com/office/powerpoint/2010/main" val="24721240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31</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807242"/>
          </a:xfrm>
        </p:spPr>
        <p:txBody>
          <a:bodyPr/>
          <a:lstStyle/>
          <a:p>
            <a:r>
              <a:rPr lang="en-US" b="1" dirty="0">
                <a:latin typeface="Söhne"/>
              </a:rPr>
              <a:t>1. Networking</a:t>
            </a:r>
            <a:br>
              <a:rPr lang="en-US" b="1" dirty="0">
                <a:latin typeface="Söhne"/>
              </a:rPr>
            </a:br>
            <a:r>
              <a:rPr lang="en-US" b="1" dirty="0">
                <a:latin typeface="Söhne"/>
              </a:rPr>
              <a:t>	1.1 Understanding</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a:xfrm>
            <a:off x="205200" y="1986246"/>
            <a:ext cx="10558800" cy="3550554"/>
          </a:xfrm>
        </p:spPr>
        <p:txBody>
          <a:bodyPr/>
          <a:lstStyle/>
          <a:p>
            <a:r>
              <a:rPr lang="en-US" b="0" i="0" dirty="0">
                <a:solidFill>
                  <a:srgbClr val="374151"/>
                </a:solidFill>
                <a:effectLst/>
                <a:latin typeface="Söhne"/>
              </a:rPr>
              <a:t>Networking refers to the mechanisms that allow communication between different Docker containers, as well as between containers and the host system or external networks.</a:t>
            </a:r>
          </a:p>
          <a:p>
            <a:pPr lvl="1"/>
            <a:endParaRPr lang="en-US" dirty="0"/>
          </a:p>
        </p:txBody>
      </p:sp>
      <p:pic>
        <p:nvPicPr>
          <p:cNvPr id="7" name="Picture 6">
            <a:extLst>
              <a:ext uri="{FF2B5EF4-FFF2-40B4-BE49-F238E27FC236}">
                <a16:creationId xmlns:a16="http://schemas.microsoft.com/office/drawing/2014/main" id="{AC63BD06-98E3-F802-0046-F4AEC3BB68A1}"/>
              </a:ext>
            </a:extLst>
          </p:cNvPr>
          <p:cNvPicPr>
            <a:picLocks noChangeAspect="1"/>
          </p:cNvPicPr>
          <p:nvPr/>
        </p:nvPicPr>
        <p:blipFill>
          <a:blip r:embed="rId2"/>
          <a:stretch>
            <a:fillRect/>
          </a:stretch>
        </p:blipFill>
        <p:spPr>
          <a:xfrm>
            <a:off x="1919605" y="2727179"/>
            <a:ext cx="5475605" cy="2542210"/>
          </a:xfrm>
          <a:prstGeom prst="rect">
            <a:avLst/>
          </a:prstGeom>
        </p:spPr>
      </p:pic>
    </p:spTree>
    <p:extLst>
      <p:ext uri="{BB962C8B-B14F-4D97-AF65-F5344CB8AC3E}">
        <p14:creationId xmlns:p14="http://schemas.microsoft.com/office/powerpoint/2010/main" val="37207681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32</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1"/>
            <a:ext cx="7110000" cy="982639"/>
          </a:xfrm>
        </p:spPr>
        <p:txBody>
          <a:bodyPr/>
          <a:lstStyle/>
          <a:p>
            <a:r>
              <a:rPr lang="en-US" b="1" dirty="0">
                <a:latin typeface="Söhne"/>
              </a:rPr>
              <a:t>1. Networking</a:t>
            </a:r>
            <a:br>
              <a:rPr lang="en-US" b="1" dirty="0">
                <a:latin typeface="Söhne"/>
              </a:rPr>
            </a:br>
            <a:r>
              <a:rPr lang="en-US" b="1" dirty="0">
                <a:latin typeface="Söhne"/>
              </a:rPr>
              <a:t>	1.2 Expose </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a:xfrm>
            <a:off x="205200" y="1610580"/>
            <a:ext cx="10558800" cy="3926220"/>
          </a:xfrm>
        </p:spPr>
        <p:txBody>
          <a:bodyPr/>
          <a:lstStyle/>
          <a:p>
            <a:r>
              <a:rPr lang="en-US" dirty="0"/>
              <a:t>Allow communication between containers and </a:t>
            </a:r>
            <a:r>
              <a:rPr lang="en-US" dirty="0">
                <a:solidFill>
                  <a:srgbClr val="FF0000"/>
                </a:solidFill>
              </a:rPr>
              <a:t>the host system </a:t>
            </a:r>
            <a:r>
              <a:rPr lang="en-US" dirty="0"/>
              <a:t>or external networks</a:t>
            </a:r>
          </a:p>
          <a:p>
            <a:r>
              <a:rPr lang="en-US" sz="1800" dirty="0">
                <a:solidFill>
                  <a:prstClr val="black"/>
                </a:solidFill>
                <a:latin typeface="Lucida Console" panose="020B0609040504020204" pitchFamily="49" charset="0"/>
              </a:rPr>
              <a:t>docker run -d -p 8080:80 --name my-nginx nginx</a:t>
            </a:r>
          </a:p>
          <a:p>
            <a:endParaRPr lang="en-US" dirty="0"/>
          </a:p>
        </p:txBody>
      </p:sp>
      <p:pic>
        <p:nvPicPr>
          <p:cNvPr id="8" name="Picture 7">
            <a:extLst>
              <a:ext uri="{FF2B5EF4-FFF2-40B4-BE49-F238E27FC236}">
                <a16:creationId xmlns:a16="http://schemas.microsoft.com/office/drawing/2014/main" id="{AE96B383-7A7E-D0B0-C67E-88147D1554F6}"/>
              </a:ext>
            </a:extLst>
          </p:cNvPr>
          <p:cNvPicPr>
            <a:picLocks noChangeAspect="1"/>
          </p:cNvPicPr>
          <p:nvPr/>
        </p:nvPicPr>
        <p:blipFill>
          <a:blip r:embed="rId2"/>
          <a:stretch>
            <a:fillRect/>
          </a:stretch>
        </p:blipFill>
        <p:spPr>
          <a:xfrm>
            <a:off x="634365" y="2264679"/>
            <a:ext cx="8972549" cy="2544225"/>
          </a:xfrm>
          <a:prstGeom prst="rect">
            <a:avLst/>
          </a:prstGeom>
        </p:spPr>
      </p:pic>
      <p:sp>
        <p:nvSpPr>
          <p:cNvPr id="9" name="Callout: Line 8">
            <a:extLst>
              <a:ext uri="{FF2B5EF4-FFF2-40B4-BE49-F238E27FC236}">
                <a16:creationId xmlns:a16="http://schemas.microsoft.com/office/drawing/2014/main" id="{B09D5179-4CB3-509F-813D-085AD33896DB}"/>
              </a:ext>
            </a:extLst>
          </p:cNvPr>
          <p:cNvSpPr/>
          <p:nvPr/>
        </p:nvSpPr>
        <p:spPr>
          <a:xfrm>
            <a:off x="1362711" y="3357550"/>
            <a:ext cx="2726055" cy="797256"/>
          </a:xfrm>
          <a:prstGeom prst="borderCallout1">
            <a:avLst>
              <a:gd name="adj1" fmla="val -6844"/>
              <a:gd name="adj2" fmla="val 8858"/>
              <a:gd name="adj3" fmla="val -105742"/>
              <a:gd name="adj4" fmla="val 569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lang="en-US" kern="0" dirty="0">
                <a:solidFill>
                  <a:srgbClr val="000000"/>
                </a:solidFill>
                <a:latin typeface="Bosch Office Sans"/>
              </a:rPr>
              <a:t>Expose local network</a:t>
            </a: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Tree>
    <p:extLst>
      <p:ext uri="{BB962C8B-B14F-4D97-AF65-F5344CB8AC3E}">
        <p14:creationId xmlns:p14="http://schemas.microsoft.com/office/powerpoint/2010/main" val="35400986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33</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1009790"/>
          </a:xfrm>
        </p:spPr>
        <p:txBody>
          <a:bodyPr/>
          <a:lstStyle/>
          <a:p>
            <a:r>
              <a:rPr lang="en-US" b="1" dirty="0">
                <a:latin typeface="Söhne"/>
              </a:rPr>
              <a:t>1. Networking</a:t>
            </a:r>
            <a:br>
              <a:rPr lang="en-US" b="1" dirty="0">
                <a:latin typeface="Söhne"/>
              </a:rPr>
            </a:br>
            <a:r>
              <a:rPr lang="en-US" b="1" dirty="0">
                <a:latin typeface="Söhne"/>
              </a:rPr>
              <a:t>	1.2 Expose</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a:xfrm>
            <a:off x="205200" y="1822744"/>
            <a:ext cx="10558800" cy="3714056"/>
          </a:xfrm>
        </p:spPr>
        <p:txBody>
          <a:bodyPr/>
          <a:lstStyle/>
          <a:p>
            <a:r>
              <a:rPr lang="en-US" dirty="0"/>
              <a:t>Allow communication between containers and the host system or </a:t>
            </a:r>
            <a:r>
              <a:rPr lang="en-US" dirty="0">
                <a:solidFill>
                  <a:srgbClr val="FF0000"/>
                </a:solidFill>
              </a:rPr>
              <a:t>external networks</a:t>
            </a:r>
          </a:p>
          <a:p>
            <a:r>
              <a:rPr lang="en-US" dirty="0"/>
              <a:t>Pi has </a:t>
            </a:r>
            <a:r>
              <a:rPr lang="en-US" dirty="0" err="1"/>
              <a:t>IpAdress</a:t>
            </a:r>
            <a:endParaRPr lang="en-US" dirty="0"/>
          </a:p>
          <a:p>
            <a:r>
              <a:rPr lang="en-US" dirty="0"/>
              <a:t>Expose to external network: </a:t>
            </a:r>
          </a:p>
          <a:p>
            <a:endParaRPr lang="en-US" dirty="0"/>
          </a:p>
          <a:p>
            <a:endParaRPr lang="en-US" sz="1800" dirty="0">
              <a:solidFill>
                <a:prstClr val="black"/>
              </a:solidFill>
              <a:latin typeface="Lucida Console" panose="020B0609040504020204" pitchFamily="49" charset="0"/>
            </a:endParaRPr>
          </a:p>
          <a:p>
            <a:endParaRPr lang="en-US" dirty="0"/>
          </a:p>
        </p:txBody>
      </p:sp>
      <p:pic>
        <p:nvPicPr>
          <p:cNvPr id="7" name="Picture 6">
            <a:extLst>
              <a:ext uri="{FF2B5EF4-FFF2-40B4-BE49-F238E27FC236}">
                <a16:creationId xmlns:a16="http://schemas.microsoft.com/office/drawing/2014/main" id="{CABB6F51-4B55-9F36-D447-A589736A08D7}"/>
              </a:ext>
            </a:extLst>
          </p:cNvPr>
          <p:cNvPicPr>
            <a:picLocks noChangeAspect="1"/>
          </p:cNvPicPr>
          <p:nvPr/>
        </p:nvPicPr>
        <p:blipFill>
          <a:blip r:embed="rId2"/>
          <a:stretch>
            <a:fillRect/>
          </a:stretch>
        </p:blipFill>
        <p:spPr>
          <a:xfrm>
            <a:off x="1229218" y="3505377"/>
            <a:ext cx="7795260" cy="2189457"/>
          </a:xfrm>
          <a:prstGeom prst="rect">
            <a:avLst/>
          </a:prstGeom>
        </p:spPr>
      </p:pic>
      <p:pic>
        <p:nvPicPr>
          <p:cNvPr id="10" name="Picture 9">
            <a:extLst>
              <a:ext uri="{FF2B5EF4-FFF2-40B4-BE49-F238E27FC236}">
                <a16:creationId xmlns:a16="http://schemas.microsoft.com/office/drawing/2014/main" id="{5E51B8E4-32C3-37BB-934B-15A5420141DB}"/>
              </a:ext>
            </a:extLst>
          </p:cNvPr>
          <p:cNvPicPr>
            <a:picLocks noChangeAspect="1"/>
          </p:cNvPicPr>
          <p:nvPr/>
        </p:nvPicPr>
        <p:blipFill>
          <a:blip r:embed="rId3"/>
          <a:stretch>
            <a:fillRect/>
          </a:stretch>
        </p:blipFill>
        <p:spPr>
          <a:xfrm>
            <a:off x="1926474" y="2136415"/>
            <a:ext cx="6610350" cy="388435"/>
          </a:xfrm>
          <a:prstGeom prst="rect">
            <a:avLst/>
          </a:prstGeom>
        </p:spPr>
      </p:pic>
      <p:pic>
        <p:nvPicPr>
          <p:cNvPr id="12" name="Picture 11">
            <a:extLst>
              <a:ext uri="{FF2B5EF4-FFF2-40B4-BE49-F238E27FC236}">
                <a16:creationId xmlns:a16="http://schemas.microsoft.com/office/drawing/2014/main" id="{2B8E6618-9A36-AF9B-B549-C5503055E500}"/>
              </a:ext>
            </a:extLst>
          </p:cNvPr>
          <p:cNvPicPr>
            <a:picLocks noChangeAspect="1"/>
          </p:cNvPicPr>
          <p:nvPr/>
        </p:nvPicPr>
        <p:blipFill>
          <a:blip r:embed="rId4"/>
          <a:stretch>
            <a:fillRect/>
          </a:stretch>
        </p:blipFill>
        <p:spPr>
          <a:xfrm>
            <a:off x="1332807" y="2812476"/>
            <a:ext cx="8629650" cy="381000"/>
          </a:xfrm>
          <a:prstGeom prst="rect">
            <a:avLst/>
          </a:prstGeom>
        </p:spPr>
      </p:pic>
      <p:sp>
        <p:nvSpPr>
          <p:cNvPr id="13" name="Callout: Line 12">
            <a:extLst>
              <a:ext uri="{FF2B5EF4-FFF2-40B4-BE49-F238E27FC236}">
                <a16:creationId xmlns:a16="http://schemas.microsoft.com/office/drawing/2014/main" id="{4D0492EF-046C-A6F0-5550-F6A95C45ED07}"/>
              </a:ext>
            </a:extLst>
          </p:cNvPr>
          <p:cNvSpPr/>
          <p:nvPr/>
        </p:nvSpPr>
        <p:spPr>
          <a:xfrm>
            <a:off x="1668780" y="3703320"/>
            <a:ext cx="1937385" cy="520065"/>
          </a:xfrm>
          <a:prstGeom prst="borderCallout1">
            <a:avLst>
              <a:gd name="adj1" fmla="val -8723"/>
              <a:gd name="adj2" fmla="val 7596"/>
              <a:gd name="adj3" fmla="val -79808"/>
              <a:gd name="adj4" fmla="val 19779"/>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latin typeface="Bosch Office Sans"/>
                <a:ea typeface="+mn-ea"/>
                <a:cs typeface="+mn-cs"/>
              </a:rPr>
              <a:t>Access from pc same network</a:t>
            </a:r>
          </a:p>
        </p:txBody>
      </p:sp>
    </p:spTree>
    <p:extLst>
      <p:ext uri="{BB962C8B-B14F-4D97-AF65-F5344CB8AC3E}">
        <p14:creationId xmlns:p14="http://schemas.microsoft.com/office/powerpoint/2010/main" val="353452554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34</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668058"/>
          </a:xfrm>
        </p:spPr>
        <p:txBody>
          <a:bodyPr/>
          <a:lstStyle/>
          <a:p>
            <a:r>
              <a:rPr lang="en-US" b="1" dirty="0">
                <a:latin typeface="Söhne"/>
              </a:rPr>
              <a:t>1. Networking</a:t>
            </a:r>
            <a:br>
              <a:rPr lang="en-US" b="1" dirty="0">
                <a:latin typeface="Söhne"/>
              </a:rPr>
            </a:br>
            <a:r>
              <a:rPr lang="en-US" b="1" dirty="0">
                <a:latin typeface="Söhne"/>
              </a:rPr>
              <a:t>	1.3 Linking containers</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a:xfrm>
            <a:off x="205200" y="1664742"/>
            <a:ext cx="10558800" cy="3872058"/>
          </a:xfrm>
        </p:spPr>
        <p:txBody>
          <a:bodyPr/>
          <a:lstStyle/>
          <a:p>
            <a:r>
              <a:rPr lang="en-US" dirty="0"/>
              <a:t>Allow communication between different containers</a:t>
            </a:r>
          </a:p>
          <a:p>
            <a:endParaRPr lang="en-US" dirty="0"/>
          </a:p>
          <a:p>
            <a:r>
              <a:rPr lang="en-US" dirty="0"/>
              <a:t>https://www.youtube.com/watch?v=42H28M9rQq8</a:t>
            </a:r>
          </a:p>
          <a:p>
            <a:endParaRPr lang="en-US" dirty="0"/>
          </a:p>
        </p:txBody>
      </p:sp>
    </p:spTree>
    <p:extLst>
      <p:ext uri="{BB962C8B-B14F-4D97-AF65-F5344CB8AC3E}">
        <p14:creationId xmlns:p14="http://schemas.microsoft.com/office/powerpoint/2010/main" val="28872495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35</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r>
              <a:rPr lang="en-US" b="0" i="0" dirty="0">
                <a:solidFill>
                  <a:srgbClr val="374151"/>
                </a:solidFill>
                <a:effectLst/>
                <a:latin typeface="Söhne"/>
              </a:rPr>
              <a:t>Bind Mounts:</a:t>
            </a:r>
          </a:p>
          <a:p>
            <a:pPr lvl="1"/>
            <a:r>
              <a:rPr lang="en-US" b="0" i="0" dirty="0">
                <a:solidFill>
                  <a:srgbClr val="374151"/>
                </a:solidFill>
                <a:effectLst/>
                <a:latin typeface="Söhne"/>
              </a:rPr>
              <a:t>A bind mount links a specific file or directory on the host to a path in the container.</a:t>
            </a:r>
          </a:p>
          <a:p>
            <a:pPr lvl="1"/>
            <a:r>
              <a:rPr lang="en-US" b="0" i="0" dirty="0">
                <a:solidFill>
                  <a:srgbClr val="374151"/>
                </a:solidFill>
                <a:effectLst/>
                <a:latin typeface="Söhne"/>
              </a:rPr>
              <a:t>It allows you to directly use files from the host in the container, and changes made in one location are reflected in the other.</a:t>
            </a:r>
          </a:p>
          <a:p>
            <a:pPr lvl="1"/>
            <a:r>
              <a:rPr lang="en-US" dirty="0">
                <a:solidFill>
                  <a:srgbClr val="374151"/>
                </a:solidFill>
                <a:latin typeface="Söhne"/>
              </a:rPr>
              <a:t>Bind mounts are created using the -v or --volume option when running the docker run command.</a:t>
            </a:r>
          </a:p>
          <a:p>
            <a:pPr lvl="1"/>
            <a:endParaRPr lang="en-US" dirty="0">
              <a:solidFill>
                <a:srgbClr val="374151"/>
              </a:solidFill>
              <a:latin typeface="Söhne"/>
            </a:endParaRPr>
          </a:p>
          <a:p>
            <a:r>
              <a:rPr lang="en-US" b="0" i="0" dirty="0">
                <a:solidFill>
                  <a:srgbClr val="374151"/>
                </a:solidFill>
                <a:effectLst/>
                <a:latin typeface="Söhne"/>
              </a:rPr>
              <a:t>Volume Mounts:</a:t>
            </a:r>
          </a:p>
          <a:p>
            <a:pPr lvl="1"/>
            <a:r>
              <a:rPr lang="en-US" b="0" i="0" dirty="0">
                <a:solidFill>
                  <a:srgbClr val="374151"/>
                </a:solidFill>
                <a:effectLst/>
                <a:latin typeface="Söhne"/>
              </a:rPr>
              <a:t>A bind mount links a specific file or directory on the host to a path in the container.</a:t>
            </a:r>
          </a:p>
          <a:p>
            <a:pPr lvl="1"/>
            <a:r>
              <a:rPr lang="en-US" b="0" i="0" dirty="0">
                <a:solidFill>
                  <a:srgbClr val="374151"/>
                </a:solidFill>
                <a:effectLst/>
                <a:latin typeface="Söhne"/>
              </a:rPr>
              <a:t>It allows you to directly use files from the host in the container, and changes made in one location are reflected in the other.</a:t>
            </a:r>
          </a:p>
          <a:p>
            <a:pPr lvl="1"/>
            <a:r>
              <a:rPr lang="en-US" dirty="0">
                <a:solidFill>
                  <a:srgbClr val="374151"/>
                </a:solidFill>
                <a:latin typeface="Söhne"/>
              </a:rPr>
              <a:t>Bind mounts are created using the -v or --volume option when running the docker run command.</a:t>
            </a:r>
          </a:p>
          <a:p>
            <a:pPr lvl="1"/>
            <a:endParaRPr lang="en-US" dirty="0">
              <a:solidFill>
                <a:srgbClr val="374151"/>
              </a:solidFill>
              <a:latin typeface="Söhne"/>
            </a:endParaRPr>
          </a:p>
        </p:txBody>
      </p:sp>
    </p:spTree>
    <p:extLst>
      <p:ext uri="{BB962C8B-B14F-4D97-AF65-F5344CB8AC3E}">
        <p14:creationId xmlns:p14="http://schemas.microsoft.com/office/powerpoint/2010/main" val="9093009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36</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 mount and bind mount different</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sz="1800" b="1" dirty="0">
                <a:solidFill>
                  <a:srgbClr val="374151"/>
                </a:solidFill>
                <a:latin typeface="Söhne"/>
              </a:rPr>
              <a:t>2.1 Lifecycle and Management:</a:t>
            </a:r>
          </a:p>
          <a:p>
            <a:pPr lvl="1"/>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Volume Mounts:</a:t>
            </a:r>
          </a:p>
          <a:p>
            <a:pPr lvl="2"/>
            <a:r>
              <a:rPr lang="en-US" dirty="0">
                <a:solidFill>
                  <a:srgbClr val="374151"/>
                </a:solidFill>
                <a:latin typeface="Söhne"/>
              </a:rPr>
              <a:t>Docker manages volumes, and they persist even if no containers are using them.</a:t>
            </a:r>
          </a:p>
          <a:p>
            <a:pPr lvl="2"/>
            <a:r>
              <a:rPr lang="en-US" dirty="0">
                <a:solidFill>
                  <a:srgbClr val="374151"/>
                </a:solidFill>
                <a:latin typeface="Söhne"/>
              </a:rPr>
              <a:t>Volumes are independent of the container lifecycle, and their data remains intact until explicitly deleted.</a:t>
            </a:r>
          </a:p>
          <a:p>
            <a:pPr lvl="2"/>
            <a:r>
              <a:rPr lang="en-US" dirty="0">
                <a:solidFill>
                  <a:srgbClr val="374151"/>
                </a:solidFill>
                <a:latin typeface="Söhne"/>
              </a:rPr>
              <a:t>Volumes are the preferred method for persisting and sharing data between containers.</a:t>
            </a:r>
          </a:p>
          <a:p>
            <a:pPr lvl="1"/>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Bind Mounts:</a:t>
            </a:r>
          </a:p>
          <a:p>
            <a:pPr lvl="2"/>
            <a:r>
              <a:rPr lang="en-US" dirty="0">
                <a:solidFill>
                  <a:srgbClr val="374151"/>
                </a:solidFill>
                <a:latin typeface="Söhne"/>
              </a:rPr>
              <a:t>Bind mounts depend on the host file system. If the host directory is deleted, the data is lost.</a:t>
            </a:r>
          </a:p>
          <a:p>
            <a:pPr lvl="2"/>
            <a:r>
              <a:rPr lang="en-US" dirty="0">
                <a:solidFill>
                  <a:srgbClr val="374151"/>
                </a:solidFill>
                <a:latin typeface="Söhne"/>
              </a:rPr>
              <a:t>Bind mounts are directly linked to the host file system and don't have a separate management system like volumes.</a:t>
            </a:r>
          </a:p>
        </p:txBody>
      </p:sp>
    </p:spTree>
    <p:extLst>
      <p:ext uri="{BB962C8B-B14F-4D97-AF65-F5344CB8AC3E}">
        <p14:creationId xmlns:p14="http://schemas.microsoft.com/office/powerpoint/2010/main" val="36972028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37</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 mounts and bind mounts different</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sz="1800" b="1" dirty="0">
                <a:solidFill>
                  <a:srgbClr val="374151"/>
                </a:solidFill>
                <a:latin typeface="Söhne"/>
              </a:rPr>
              <a:t>2.2 Sharing data between containers:</a:t>
            </a:r>
          </a:p>
          <a:p>
            <a:pPr lvl="1"/>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Volume Mounts:</a:t>
            </a:r>
          </a:p>
          <a:p>
            <a:pPr lvl="2"/>
            <a:r>
              <a:rPr lang="en-US" b="0" i="0" dirty="0">
                <a:solidFill>
                  <a:srgbClr val="374151"/>
                </a:solidFill>
                <a:effectLst/>
                <a:latin typeface="Söhne"/>
              </a:rPr>
              <a:t>Volumes can be shared between multiple containers, allowing easy collaboration and data sharing.</a:t>
            </a:r>
          </a:p>
          <a:p>
            <a:pPr lvl="2"/>
            <a:r>
              <a:rPr lang="en-US" b="0" i="0" dirty="0">
                <a:solidFill>
                  <a:srgbClr val="374151"/>
                </a:solidFill>
                <a:effectLst/>
                <a:latin typeface="Söhne"/>
              </a:rPr>
              <a:t>Changes in one container are immediately visible in other containers using the same volume.</a:t>
            </a:r>
          </a:p>
          <a:p>
            <a:pPr lvl="2"/>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Bind Mounts:</a:t>
            </a:r>
          </a:p>
          <a:p>
            <a:pPr lvl="2"/>
            <a:r>
              <a:rPr lang="en-US" b="0" i="0" dirty="0">
                <a:solidFill>
                  <a:srgbClr val="374151"/>
                </a:solidFill>
                <a:effectLst/>
                <a:latin typeface="Söhne"/>
              </a:rPr>
              <a:t>Bind mounts are specific to a single container, and the data is not automatically shared with other containers.</a:t>
            </a:r>
            <a:endParaRPr lang="en-US" dirty="0">
              <a:solidFill>
                <a:srgbClr val="374151"/>
              </a:solidFill>
              <a:latin typeface="Söhne"/>
            </a:endParaRPr>
          </a:p>
        </p:txBody>
      </p:sp>
    </p:spTree>
    <p:extLst>
      <p:ext uri="{BB962C8B-B14F-4D97-AF65-F5344CB8AC3E}">
        <p14:creationId xmlns:p14="http://schemas.microsoft.com/office/powerpoint/2010/main" val="67497828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38</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 mounts and bind mounts different</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sz="1800" b="1" dirty="0">
                <a:solidFill>
                  <a:srgbClr val="374151"/>
                </a:solidFill>
                <a:latin typeface="Söhne"/>
              </a:rPr>
              <a:t>2.3 Cross-platform compatibility</a:t>
            </a:r>
          </a:p>
          <a:p>
            <a:pPr lvl="1"/>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Volume Mounts:</a:t>
            </a:r>
          </a:p>
          <a:p>
            <a:pPr lvl="2"/>
            <a:r>
              <a:rPr lang="en-US" b="0" i="0" dirty="0">
                <a:solidFill>
                  <a:srgbClr val="374151"/>
                </a:solidFill>
                <a:effectLst/>
                <a:latin typeface="Söhne"/>
              </a:rPr>
              <a:t>More platform-independent, as Docker manages the volume creation and management.</a:t>
            </a:r>
          </a:p>
          <a:p>
            <a:pPr lvl="2"/>
            <a:endParaRPr lang="en-US" b="0" i="0" dirty="0">
              <a:solidFill>
                <a:srgbClr val="374151"/>
              </a:solidFill>
              <a:effectLst/>
              <a:latin typeface="Söhne"/>
            </a:endParaRPr>
          </a:p>
          <a:p>
            <a:pPr lvl="1">
              <a:buFont typeface="Wingdings" panose="05000000000000000000" pitchFamily="2" charset="2"/>
              <a:buChar char="Ø"/>
            </a:pPr>
            <a:r>
              <a:rPr lang="en-US" dirty="0">
                <a:solidFill>
                  <a:srgbClr val="374151"/>
                </a:solidFill>
                <a:latin typeface="Söhne"/>
              </a:rPr>
              <a:t>Bind Mounts:</a:t>
            </a:r>
          </a:p>
          <a:p>
            <a:pPr lvl="2"/>
            <a:r>
              <a:rPr lang="en-US" b="0" i="0" dirty="0">
                <a:solidFill>
                  <a:srgbClr val="374151"/>
                </a:solidFill>
                <a:effectLst/>
                <a:latin typeface="Söhne"/>
              </a:rPr>
              <a:t>Can be sensitive to the host machine's file system details, potentially leading to issues when sharing between different operating systems.</a:t>
            </a:r>
            <a:endParaRPr lang="en-US" dirty="0">
              <a:solidFill>
                <a:srgbClr val="374151"/>
              </a:solidFill>
              <a:latin typeface="Söhne"/>
            </a:endParaRPr>
          </a:p>
        </p:txBody>
      </p:sp>
    </p:spTree>
    <p:extLst>
      <p:ext uri="{BB962C8B-B14F-4D97-AF65-F5344CB8AC3E}">
        <p14:creationId xmlns:p14="http://schemas.microsoft.com/office/powerpoint/2010/main" val="117551524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39</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 mounts and bind mounts different</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sz="1800" b="1" dirty="0">
                <a:solidFill>
                  <a:srgbClr val="374151"/>
                </a:solidFill>
                <a:latin typeface="Söhne"/>
              </a:rPr>
              <a:t>2.4 Cross-platform compatibility</a:t>
            </a:r>
          </a:p>
          <a:p>
            <a:pPr lvl="1"/>
            <a:endParaRPr lang="en-US" dirty="0">
              <a:solidFill>
                <a:srgbClr val="374151"/>
              </a:solidFill>
              <a:latin typeface="Söhne"/>
            </a:endParaRPr>
          </a:p>
          <a:p>
            <a:pPr lvl="1">
              <a:buFont typeface="Wingdings" panose="05000000000000000000" pitchFamily="2" charset="2"/>
              <a:buChar char="Ø"/>
            </a:pPr>
            <a:r>
              <a:rPr lang="en-US" dirty="0">
                <a:solidFill>
                  <a:srgbClr val="374151"/>
                </a:solidFill>
                <a:latin typeface="Söhne"/>
              </a:rPr>
              <a:t>Volume Mounts:</a:t>
            </a:r>
          </a:p>
          <a:p>
            <a:pPr lvl="2"/>
            <a:r>
              <a:rPr lang="en-US" b="0" i="0" dirty="0">
                <a:solidFill>
                  <a:srgbClr val="374151"/>
                </a:solidFill>
                <a:effectLst/>
                <a:latin typeface="Söhne"/>
              </a:rPr>
              <a:t>Generally have better performance characteristics than bind mounts, particularly on Windows and macOS.</a:t>
            </a:r>
          </a:p>
          <a:p>
            <a:pPr lvl="2"/>
            <a:endParaRPr lang="en-US" b="0" i="0" dirty="0">
              <a:solidFill>
                <a:srgbClr val="374151"/>
              </a:solidFill>
              <a:effectLst/>
              <a:latin typeface="Söhne"/>
            </a:endParaRPr>
          </a:p>
          <a:p>
            <a:pPr lvl="1">
              <a:buFont typeface="Wingdings" panose="05000000000000000000" pitchFamily="2" charset="2"/>
              <a:buChar char="Ø"/>
            </a:pPr>
            <a:r>
              <a:rPr lang="en-US" dirty="0">
                <a:solidFill>
                  <a:srgbClr val="374151"/>
                </a:solidFill>
                <a:latin typeface="Söhne"/>
              </a:rPr>
              <a:t>Bind Mounts:</a:t>
            </a:r>
          </a:p>
          <a:p>
            <a:pPr lvl="2"/>
            <a:r>
              <a:rPr lang="en-US" b="0" i="0" dirty="0">
                <a:solidFill>
                  <a:srgbClr val="374151"/>
                </a:solidFill>
                <a:effectLst/>
                <a:latin typeface="Söhne"/>
              </a:rPr>
              <a:t>May have slightly lower performance due to the direct link to the host file system.</a:t>
            </a:r>
            <a:endParaRPr lang="en-US" dirty="0">
              <a:solidFill>
                <a:srgbClr val="374151"/>
              </a:solidFill>
              <a:latin typeface="Söhne"/>
            </a:endParaRPr>
          </a:p>
        </p:txBody>
      </p:sp>
    </p:spTree>
    <p:extLst>
      <p:ext uri="{BB962C8B-B14F-4D97-AF65-F5344CB8AC3E}">
        <p14:creationId xmlns:p14="http://schemas.microsoft.com/office/powerpoint/2010/main" val="390493786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r>
              <a:rPr lang="en-US" b="1" i="0" dirty="0">
                <a:effectLst/>
                <a:latin typeface="Söhne"/>
              </a:rPr>
              <a:t>docker run</a:t>
            </a:r>
            <a:r>
              <a:rPr lang="en-US" b="0" i="0" dirty="0">
                <a:solidFill>
                  <a:srgbClr val="374151"/>
                </a:solidFill>
                <a:effectLst/>
                <a:latin typeface="Söhne"/>
              </a:rPr>
              <a:t>: Create and start a new container from an image.</a:t>
            </a:r>
            <a:endParaRPr lang="en-US" dirty="0"/>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I. 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4</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run [options] image [command] [</a:t>
            </a:r>
            <a:r>
              <a:rPr kumimoji="0" lang="en-US" sz="1800" b="0" i="0" u="none" strike="noStrike" kern="0" cap="none" spc="0" normalizeH="0" baseline="0" noProof="0" dirty="0" err="1">
                <a:ln>
                  <a:noFill/>
                </a:ln>
                <a:solidFill>
                  <a:srgbClr val="000000"/>
                </a:solidFill>
                <a:effectLst/>
                <a:uLnTx/>
                <a:uFillTx/>
              </a:rPr>
              <a:t>args</a:t>
            </a:r>
            <a:r>
              <a:rPr kumimoji="0" lang="en-US" sz="1800" b="0" i="0" u="none" strike="noStrike" kern="0" cap="none" spc="0" normalizeH="0" baseline="0" noProof="0" dirty="0">
                <a:ln>
                  <a:noFill/>
                </a:ln>
                <a:solidFill>
                  <a:srgbClr val="000000"/>
                </a:solidFill>
                <a:effectLst/>
                <a:uLnTx/>
                <a:uFillTx/>
              </a:rPr>
              <a:t>]</a:t>
            </a:r>
          </a:p>
        </p:txBody>
      </p:sp>
      <p:sp>
        <p:nvSpPr>
          <p:cNvPr id="6" name="TextBox 5">
            <a:extLst>
              <a:ext uri="{FF2B5EF4-FFF2-40B4-BE49-F238E27FC236}">
                <a16:creationId xmlns:a16="http://schemas.microsoft.com/office/drawing/2014/main" id="{33507233-EA54-86E6-1F35-748DB1E2A21C}"/>
              </a:ext>
            </a:extLst>
          </p:cNvPr>
          <p:cNvSpPr txBox="1"/>
          <p:nvPr/>
        </p:nvSpPr>
        <p:spPr>
          <a:xfrm>
            <a:off x="435433" y="2305776"/>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Ex:</a:t>
            </a:r>
            <a:r>
              <a:rPr lang="en-US" kern="0" dirty="0">
                <a:solidFill>
                  <a:srgbClr val="000000"/>
                </a:solidFill>
              </a:rPr>
              <a:t> </a:t>
            </a:r>
            <a:r>
              <a:rPr kumimoji="0" lang="en-US" sz="1800" b="0" i="0" u="none" strike="noStrike" kern="0" cap="none" spc="0" normalizeH="0" baseline="0" noProof="0" dirty="0">
                <a:ln>
                  <a:noFill/>
                </a:ln>
                <a:solidFill>
                  <a:srgbClr val="000000"/>
                </a:solidFill>
                <a:effectLst/>
                <a:uLnTx/>
                <a:uFillTx/>
              </a:rPr>
              <a:t>docker run -d --name my-nginx -p 8080:80 nginx</a:t>
            </a:r>
          </a:p>
          <a:p>
            <a:pPr marR="0" algn="l" defTabSz="914400" eaLnBrk="1" fontAlgn="auto" latinLnBrk="0" hangingPunct="1">
              <a:spcBef>
                <a:spcPts val="500"/>
              </a:spcBef>
              <a:spcAft>
                <a:spcPts val="0"/>
              </a:spcAft>
              <a:buClrTx/>
              <a:buSzTx/>
              <a:tabLst/>
            </a:pPr>
            <a:endParaRPr lang="en-US" kern="0" dirty="0">
              <a:solidFill>
                <a:srgbClr val="000000"/>
              </a:solidFill>
            </a:endParaRP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p:txBody>
      </p:sp>
      <p:sp>
        <p:nvSpPr>
          <p:cNvPr id="9" name="TextBox 8">
            <a:extLst>
              <a:ext uri="{FF2B5EF4-FFF2-40B4-BE49-F238E27FC236}">
                <a16:creationId xmlns:a16="http://schemas.microsoft.com/office/drawing/2014/main" id="{2BF79B5B-7CA1-8274-1112-7B3BA0BDA9CB}"/>
              </a:ext>
            </a:extLst>
          </p:cNvPr>
          <p:cNvSpPr txBox="1"/>
          <p:nvPr/>
        </p:nvSpPr>
        <p:spPr>
          <a:xfrm>
            <a:off x="349345" y="3085306"/>
            <a:ext cx="6801852" cy="186506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-d: Run the container in the background.</a:t>
            </a:r>
          </a:p>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--name my-nginx: Assign the name "my-nginx" to the container.</a:t>
            </a:r>
          </a:p>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-p 8080:80: Map port 8080 on the host to port 80 on the container.</a:t>
            </a:r>
          </a:p>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nginx: Use the official Nginx image.</a:t>
            </a:r>
          </a:p>
        </p:txBody>
      </p:sp>
    </p:spTree>
    <p:extLst>
      <p:ext uri="{BB962C8B-B14F-4D97-AF65-F5344CB8AC3E}">
        <p14:creationId xmlns:p14="http://schemas.microsoft.com/office/powerpoint/2010/main" val="29690333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40</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Volume mounts example</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dirty="0">
                <a:solidFill>
                  <a:srgbClr val="374151"/>
                </a:solidFill>
                <a:latin typeface="Söhne"/>
              </a:rPr>
              <a:t>	</a:t>
            </a:r>
          </a:p>
        </p:txBody>
      </p:sp>
      <p:pic>
        <p:nvPicPr>
          <p:cNvPr id="9" name="Picture 8">
            <a:extLst>
              <a:ext uri="{FF2B5EF4-FFF2-40B4-BE49-F238E27FC236}">
                <a16:creationId xmlns:a16="http://schemas.microsoft.com/office/drawing/2014/main" id="{29CA8C8A-E967-549D-7DE2-02997C9E6D81}"/>
              </a:ext>
            </a:extLst>
          </p:cNvPr>
          <p:cNvPicPr>
            <a:picLocks noChangeAspect="1"/>
          </p:cNvPicPr>
          <p:nvPr/>
        </p:nvPicPr>
        <p:blipFill>
          <a:blip r:embed="rId2"/>
          <a:stretch>
            <a:fillRect/>
          </a:stretch>
        </p:blipFill>
        <p:spPr>
          <a:xfrm>
            <a:off x="493490" y="2166944"/>
            <a:ext cx="9195975" cy="1973885"/>
          </a:xfrm>
          <a:prstGeom prst="rect">
            <a:avLst/>
          </a:prstGeom>
        </p:spPr>
      </p:pic>
      <p:sp>
        <p:nvSpPr>
          <p:cNvPr id="10" name="Callout: Line 9">
            <a:extLst>
              <a:ext uri="{FF2B5EF4-FFF2-40B4-BE49-F238E27FC236}">
                <a16:creationId xmlns:a16="http://schemas.microsoft.com/office/drawing/2014/main" id="{E080782D-D05A-90E4-E03A-43A4E74930BB}"/>
              </a:ext>
            </a:extLst>
          </p:cNvPr>
          <p:cNvSpPr/>
          <p:nvPr/>
        </p:nvSpPr>
        <p:spPr>
          <a:xfrm>
            <a:off x="3240405" y="1098367"/>
            <a:ext cx="7418069" cy="734292"/>
          </a:xfrm>
          <a:prstGeom prst="borderCallout1">
            <a:avLst>
              <a:gd name="adj1" fmla="val 107714"/>
              <a:gd name="adj2" fmla="val 51746"/>
              <a:gd name="adj3" fmla="val 181794"/>
              <a:gd name="adj4" fmla="val 60391"/>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Run container1 in detached mode (-d), mounts the </a:t>
            </a:r>
            <a:r>
              <a:rPr kumimoji="0" lang="en-US" sz="1400" b="0" i="0" u="none" strike="noStrike" kern="0" cap="none" spc="0" normalizeH="0" baseline="0" noProof="0" dirty="0" err="1">
                <a:ln>
                  <a:noFill/>
                </a:ln>
                <a:solidFill>
                  <a:srgbClr val="000000"/>
                </a:solidFill>
                <a:effectLst/>
                <a:uLnTx/>
                <a:uFillTx/>
                <a:latin typeface="Bosch Office Sans"/>
                <a:ea typeface="+mn-ea"/>
                <a:cs typeface="+mn-cs"/>
              </a:rPr>
              <a:t>shared_data</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 volume to the /app/data directory inside the container, and keeps the container running with the tail -f /dev/null command.</a:t>
            </a:r>
          </a:p>
        </p:txBody>
      </p:sp>
      <p:sp>
        <p:nvSpPr>
          <p:cNvPr id="12" name="Rectangle 11">
            <a:extLst>
              <a:ext uri="{FF2B5EF4-FFF2-40B4-BE49-F238E27FC236}">
                <a16:creationId xmlns:a16="http://schemas.microsoft.com/office/drawing/2014/main" id="{402EF352-4AB2-F00D-4A70-53087123109E}"/>
              </a:ext>
            </a:extLst>
          </p:cNvPr>
          <p:cNvSpPr/>
          <p:nvPr/>
        </p:nvSpPr>
        <p:spPr>
          <a:xfrm>
            <a:off x="4080510" y="2166944"/>
            <a:ext cx="2097405" cy="199066"/>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3" name="Rectangle 12">
            <a:extLst>
              <a:ext uri="{FF2B5EF4-FFF2-40B4-BE49-F238E27FC236}">
                <a16:creationId xmlns:a16="http://schemas.microsoft.com/office/drawing/2014/main" id="{48EB6E06-4EF6-AC44-22BC-3C5AF18A621B}"/>
              </a:ext>
            </a:extLst>
          </p:cNvPr>
          <p:cNvSpPr/>
          <p:nvPr/>
        </p:nvSpPr>
        <p:spPr>
          <a:xfrm>
            <a:off x="4042774" y="2447634"/>
            <a:ext cx="5466986" cy="197634"/>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4" name="Callout: Line 13">
            <a:extLst>
              <a:ext uri="{FF2B5EF4-FFF2-40B4-BE49-F238E27FC236}">
                <a16:creationId xmlns:a16="http://schemas.microsoft.com/office/drawing/2014/main" id="{8980CC56-DA4B-A813-0E16-B6CE4C5E79E0}"/>
              </a:ext>
            </a:extLst>
          </p:cNvPr>
          <p:cNvSpPr/>
          <p:nvPr/>
        </p:nvSpPr>
        <p:spPr>
          <a:xfrm>
            <a:off x="668655" y="1704298"/>
            <a:ext cx="2200370" cy="295503"/>
          </a:xfrm>
          <a:prstGeom prst="borderCallout1">
            <a:avLst>
              <a:gd name="adj1" fmla="val 107714"/>
              <a:gd name="adj2" fmla="val 51746"/>
              <a:gd name="adj3" fmla="val 215001"/>
              <a:gd name="adj4" fmla="val 14546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Create docker volume</a:t>
            </a:r>
          </a:p>
        </p:txBody>
      </p:sp>
      <p:sp>
        <p:nvSpPr>
          <p:cNvPr id="15" name="Rectangle 14">
            <a:extLst>
              <a:ext uri="{FF2B5EF4-FFF2-40B4-BE49-F238E27FC236}">
                <a16:creationId xmlns:a16="http://schemas.microsoft.com/office/drawing/2014/main" id="{8F497988-4A46-B1D0-9024-B167E3A4447A}"/>
              </a:ext>
            </a:extLst>
          </p:cNvPr>
          <p:cNvSpPr/>
          <p:nvPr/>
        </p:nvSpPr>
        <p:spPr>
          <a:xfrm>
            <a:off x="4042774" y="2784952"/>
            <a:ext cx="5466986" cy="197634"/>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6" name="Callout: Line 15">
            <a:extLst>
              <a:ext uri="{FF2B5EF4-FFF2-40B4-BE49-F238E27FC236}">
                <a16:creationId xmlns:a16="http://schemas.microsoft.com/office/drawing/2014/main" id="{63BCEAE2-F4B8-9AF0-4405-602358A25DE8}"/>
              </a:ext>
            </a:extLst>
          </p:cNvPr>
          <p:cNvSpPr/>
          <p:nvPr/>
        </p:nvSpPr>
        <p:spPr>
          <a:xfrm>
            <a:off x="6776266" y="4390114"/>
            <a:ext cx="2790643" cy="295503"/>
          </a:xfrm>
          <a:prstGeom prst="borderCallout1">
            <a:avLst>
              <a:gd name="adj1" fmla="val -590"/>
              <a:gd name="adj2" fmla="val 15644"/>
              <a:gd name="adj3" fmla="val -131183"/>
              <a:gd name="adj4" fmla="val -2388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Access container1 is running</a:t>
            </a:r>
          </a:p>
        </p:txBody>
      </p:sp>
      <p:sp>
        <p:nvSpPr>
          <p:cNvPr id="17" name="Rectangle 16">
            <a:extLst>
              <a:ext uri="{FF2B5EF4-FFF2-40B4-BE49-F238E27FC236}">
                <a16:creationId xmlns:a16="http://schemas.microsoft.com/office/drawing/2014/main" id="{DAC3D131-4460-243C-0C98-C4D7139EFB74}"/>
              </a:ext>
            </a:extLst>
          </p:cNvPr>
          <p:cNvSpPr/>
          <p:nvPr/>
        </p:nvSpPr>
        <p:spPr>
          <a:xfrm>
            <a:off x="4080510" y="3800475"/>
            <a:ext cx="2314575" cy="154305"/>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8" name="Rectangle 17">
            <a:extLst>
              <a:ext uri="{FF2B5EF4-FFF2-40B4-BE49-F238E27FC236}">
                <a16:creationId xmlns:a16="http://schemas.microsoft.com/office/drawing/2014/main" id="{AFADC273-5ED7-90AD-5ECD-36C9761B7E5C}"/>
              </a:ext>
            </a:extLst>
          </p:cNvPr>
          <p:cNvSpPr/>
          <p:nvPr/>
        </p:nvSpPr>
        <p:spPr>
          <a:xfrm>
            <a:off x="493490" y="3994785"/>
            <a:ext cx="5267230" cy="157628"/>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9" name="Callout: Line 18">
            <a:extLst>
              <a:ext uri="{FF2B5EF4-FFF2-40B4-BE49-F238E27FC236}">
                <a16:creationId xmlns:a16="http://schemas.microsoft.com/office/drawing/2014/main" id="{0F8C5CA8-D878-E2C7-BC8E-732E8605C87B}"/>
              </a:ext>
            </a:extLst>
          </p:cNvPr>
          <p:cNvSpPr/>
          <p:nvPr/>
        </p:nvSpPr>
        <p:spPr>
          <a:xfrm>
            <a:off x="956405" y="4420087"/>
            <a:ext cx="4907185" cy="295503"/>
          </a:xfrm>
          <a:prstGeom prst="borderCallout1">
            <a:avLst>
              <a:gd name="adj1" fmla="val -590"/>
              <a:gd name="adj2" fmla="val 15644"/>
              <a:gd name="adj3" fmla="val -86701"/>
              <a:gd name="adj4" fmla="val 17130"/>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Inside container1, create and modify something</a:t>
            </a:r>
          </a:p>
        </p:txBody>
      </p:sp>
      <p:pic>
        <p:nvPicPr>
          <p:cNvPr id="21" name="Picture 20">
            <a:extLst>
              <a:ext uri="{FF2B5EF4-FFF2-40B4-BE49-F238E27FC236}">
                <a16:creationId xmlns:a16="http://schemas.microsoft.com/office/drawing/2014/main" id="{AC51CAE8-1CD8-2052-49FD-39754A9A54E9}"/>
              </a:ext>
            </a:extLst>
          </p:cNvPr>
          <p:cNvPicPr>
            <a:picLocks noChangeAspect="1"/>
          </p:cNvPicPr>
          <p:nvPr/>
        </p:nvPicPr>
        <p:blipFill>
          <a:blip r:embed="rId3"/>
          <a:stretch>
            <a:fillRect/>
          </a:stretch>
        </p:blipFill>
        <p:spPr>
          <a:xfrm>
            <a:off x="502920" y="4835821"/>
            <a:ext cx="5257800" cy="800100"/>
          </a:xfrm>
          <a:prstGeom prst="rect">
            <a:avLst/>
          </a:prstGeom>
        </p:spPr>
      </p:pic>
      <p:sp>
        <p:nvSpPr>
          <p:cNvPr id="22" name="Callout: Line 21">
            <a:extLst>
              <a:ext uri="{FF2B5EF4-FFF2-40B4-BE49-F238E27FC236}">
                <a16:creationId xmlns:a16="http://schemas.microsoft.com/office/drawing/2014/main" id="{F010007B-9B02-73A4-FA20-638AB85BBFE2}"/>
              </a:ext>
            </a:extLst>
          </p:cNvPr>
          <p:cNvSpPr/>
          <p:nvPr/>
        </p:nvSpPr>
        <p:spPr>
          <a:xfrm>
            <a:off x="6776265" y="4848804"/>
            <a:ext cx="2790643" cy="295503"/>
          </a:xfrm>
          <a:prstGeom prst="borderCallout1">
            <a:avLst>
              <a:gd name="adj1" fmla="val 36156"/>
              <a:gd name="adj2" fmla="val -535"/>
              <a:gd name="adj3" fmla="val 15800"/>
              <a:gd name="adj4" fmla="val -44771"/>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Access container2 is running</a:t>
            </a:r>
          </a:p>
        </p:txBody>
      </p:sp>
      <p:sp>
        <p:nvSpPr>
          <p:cNvPr id="23" name="Rectangle 22">
            <a:extLst>
              <a:ext uri="{FF2B5EF4-FFF2-40B4-BE49-F238E27FC236}">
                <a16:creationId xmlns:a16="http://schemas.microsoft.com/office/drawing/2014/main" id="{2304F6C5-19B2-C8C1-E9AD-06F67FDE3462}"/>
              </a:ext>
            </a:extLst>
          </p:cNvPr>
          <p:cNvSpPr/>
          <p:nvPr/>
        </p:nvSpPr>
        <p:spPr>
          <a:xfrm>
            <a:off x="2280285" y="4835821"/>
            <a:ext cx="3204527" cy="159027"/>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4" name="Rectangle 23">
            <a:extLst>
              <a:ext uri="{FF2B5EF4-FFF2-40B4-BE49-F238E27FC236}">
                <a16:creationId xmlns:a16="http://schemas.microsoft.com/office/drawing/2014/main" id="{FAF2B022-F1EE-8AE0-94D1-4B0718106CBA}"/>
              </a:ext>
            </a:extLst>
          </p:cNvPr>
          <p:cNvSpPr/>
          <p:nvPr/>
        </p:nvSpPr>
        <p:spPr>
          <a:xfrm>
            <a:off x="502920" y="5011773"/>
            <a:ext cx="5166360" cy="351817"/>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5" name="Callout: Line 24">
            <a:extLst>
              <a:ext uri="{FF2B5EF4-FFF2-40B4-BE49-F238E27FC236}">
                <a16:creationId xmlns:a16="http://schemas.microsoft.com/office/drawing/2014/main" id="{1741DC3F-D77B-AC20-EB9C-78726ABCBF34}"/>
              </a:ext>
            </a:extLst>
          </p:cNvPr>
          <p:cNvSpPr/>
          <p:nvPr/>
        </p:nvSpPr>
        <p:spPr>
          <a:xfrm>
            <a:off x="6776265" y="5317785"/>
            <a:ext cx="3533595" cy="410210"/>
          </a:xfrm>
          <a:prstGeom prst="borderCallout1">
            <a:avLst>
              <a:gd name="adj1" fmla="val 36156"/>
              <a:gd name="adj2" fmla="val -535"/>
              <a:gd name="adj3" fmla="val 328"/>
              <a:gd name="adj4" fmla="val -29678"/>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The content of file_from_container1.txt should be visible in container2 as well.</a:t>
            </a:r>
          </a:p>
        </p:txBody>
      </p:sp>
    </p:spTree>
    <p:extLst>
      <p:ext uri="{BB962C8B-B14F-4D97-AF65-F5344CB8AC3E}">
        <p14:creationId xmlns:p14="http://schemas.microsoft.com/office/powerpoint/2010/main" val="20140726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41</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Bind mounts example</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dirty="0">
                <a:solidFill>
                  <a:srgbClr val="374151"/>
                </a:solidFill>
                <a:latin typeface="Söhne"/>
              </a:rPr>
              <a:t>	</a:t>
            </a:r>
          </a:p>
        </p:txBody>
      </p:sp>
      <p:sp>
        <p:nvSpPr>
          <p:cNvPr id="10" name="Callout: Line 9">
            <a:extLst>
              <a:ext uri="{FF2B5EF4-FFF2-40B4-BE49-F238E27FC236}">
                <a16:creationId xmlns:a16="http://schemas.microsoft.com/office/drawing/2014/main" id="{E080782D-D05A-90E4-E03A-43A4E74930BB}"/>
              </a:ext>
            </a:extLst>
          </p:cNvPr>
          <p:cNvSpPr/>
          <p:nvPr/>
        </p:nvSpPr>
        <p:spPr>
          <a:xfrm>
            <a:off x="3240405" y="1098367"/>
            <a:ext cx="7418069" cy="734292"/>
          </a:xfrm>
          <a:prstGeom prst="borderCallout1">
            <a:avLst>
              <a:gd name="adj1" fmla="val 99931"/>
              <a:gd name="adj2" fmla="val 50976"/>
              <a:gd name="adj3" fmla="val 111747"/>
              <a:gd name="adj4" fmla="val 49760"/>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This command runs a Docker container named </a:t>
            </a:r>
            <a:r>
              <a:rPr kumimoji="0" lang="en-US" sz="1400" b="0" i="0" u="none" strike="noStrike" kern="0" cap="none" spc="0" normalizeH="0" baseline="0" noProof="0" dirty="0" err="1">
                <a:ln>
                  <a:noFill/>
                </a:ln>
                <a:solidFill>
                  <a:srgbClr val="000000"/>
                </a:solidFill>
                <a:effectLst/>
                <a:uLnTx/>
                <a:uFillTx/>
                <a:latin typeface="Bosch Office Sans"/>
                <a:ea typeface="+mn-ea"/>
                <a:cs typeface="+mn-cs"/>
              </a:rPr>
              <a:t>mycontainer</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 in detached mode (-d), with a bind mount. It maps the </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/home/</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thai</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host_data</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 </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directory on the host to the </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/app/</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containerdata</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 </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directory inside the container</a:t>
            </a:r>
          </a:p>
        </p:txBody>
      </p:sp>
      <p:sp>
        <p:nvSpPr>
          <p:cNvPr id="12" name="Rectangle 11">
            <a:extLst>
              <a:ext uri="{FF2B5EF4-FFF2-40B4-BE49-F238E27FC236}">
                <a16:creationId xmlns:a16="http://schemas.microsoft.com/office/drawing/2014/main" id="{402EF352-4AB2-F00D-4A70-53087123109E}"/>
              </a:ext>
            </a:extLst>
          </p:cNvPr>
          <p:cNvSpPr/>
          <p:nvPr/>
        </p:nvSpPr>
        <p:spPr>
          <a:xfrm>
            <a:off x="4080510" y="2166944"/>
            <a:ext cx="2097405" cy="199066"/>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pic>
        <p:nvPicPr>
          <p:cNvPr id="7" name="Picture 6">
            <a:extLst>
              <a:ext uri="{FF2B5EF4-FFF2-40B4-BE49-F238E27FC236}">
                <a16:creationId xmlns:a16="http://schemas.microsoft.com/office/drawing/2014/main" id="{94FEF104-67D0-15CC-3294-A3608CEC6D4A}"/>
              </a:ext>
            </a:extLst>
          </p:cNvPr>
          <p:cNvPicPr>
            <a:picLocks noChangeAspect="1"/>
          </p:cNvPicPr>
          <p:nvPr/>
        </p:nvPicPr>
        <p:blipFill>
          <a:blip r:embed="rId2"/>
          <a:stretch>
            <a:fillRect/>
          </a:stretch>
        </p:blipFill>
        <p:spPr>
          <a:xfrm>
            <a:off x="84862" y="1977997"/>
            <a:ext cx="8578215" cy="790265"/>
          </a:xfrm>
          <a:prstGeom prst="rect">
            <a:avLst/>
          </a:prstGeom>
        </p:spPr>
      </p:pic>
      <p:sp>
        <p:nvSpPr>
          <p:cNvPr id="8" name="Rectangle 7">
            <a:extLst>
              <a:ext uri="{FF2B5EF4-FFF2-40B4-BE49-F238E27FC236}">
                <a16:creationId xmlns:a16="http://schemas.microsoft.com/office/drawing/2014/main" id="{14F5A1B8-6A6E-3E90-66C4-08FF1449674E}"/>
              </a:ext>
            </a:extLst>
          </p:cNvPr>
          <p:cNvSpPr/>
          <p:nvPr/>
        </p:nvSpPr>
        <p:spPr>
          <a:xfrm>
            <a:off x="1440180" y="1952891"/>
            <a:ext cx="7343235" cy="214054"/>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11" name="Rectangle 10">
            <a:extLst>
              <a:ext uri="{FF2B5EF4-FFF2-40B4-BE49-F238E27FC236}">
                <a16:creationId xmlns:a16="http://schemas.microsoft.com/office/drawing/2014/main" id="{B7C34AAD-7CE0-C5FE-C031-0BC3928CD41B}"/>
              </a:ext>
            </a:extLst>
          </p:cNvPr>
          <p:cNvSpPr/>
          <p:nvPr/>
        </p:nvSpPr>
        <p:spPr>
          <a:xfrm>
            <a:off x="84862" y="2373130"/>
            <a:ext cx="6361658" cy="336466"/>
          </a:xfrm>
          <a:prstGeom prst="rect">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a:ln>
                <a:noFill/>
              </a:ln>
              <a:solidFill>
                <a:srgbClr val="000000"/>
              </a:solidFill>
              <a:effectLst/>
              <a:uLnTx/>
              <a:uFillTx/>
              <a:latin typeface="Bosch Office Sans"/>
              <a:ea typeface="+mn-ea"/>
              <a:cs typeface="+mn-cs"/>
            </a:endParaRPr>
          </a:p>
        </p:txBody>
      </p:sp>
      <p:sp>
        <p:nvSpPr>
          <p:cNvPr id="20" name="Callout: Line 19">
            <a:extLst>
              <a:ext uri="{FF2B5EF4-FFF2-40B4-BE49-F238E27FC236}">
                <a16:creationId xmlns:a16="http://schemas.microsoft.com/office/drawing/2014/main" id="{BCE7A106-4085-6C6E-216F-881862890370}"/>
              </a:ext>
            </a:extLst>
          </p:cNvPr>
          <p:cNvSpPr/>
          <p:nvPr/>
        </p:nvSpPr>
        <p:spPr>
          <a:xfrm>
            <a:off x="2131696" y="3244890"/>
            <a:ext cx="7972424" cy="612648"/>
          </a:xfrm>
          <a:prstGeom prst="borderCallout1">
            <a:avLst>
              <a:gd name="adj1" fmla="val -6673"/>
              <a:gd name="adj2" fmla="val 5139"/>
              <a:gd name="adj3" fmla="val -79499"/>
              <a:gd name="adj4" fmla="val -6502"/>
            </a:avLst>
          </a:prstGeom>
          <a:noFill/>
          <a:ln w="9525"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en-US" sz="1400" b="0" i="0" u="none" strike="noStrike" kern="0" cap="none" spc="0" normalizeH="0" baseline="0" noProof="0" dirty="0">
                <a:ln>
                  <a:noFill/>
                </a:ln>
                <a:solidFill>
                  <a:srgbClr val="000000"/>
                </a:solidFill>
                <a:effectLst/>
                <a:uLnTx/>
                <a:uFillTx/>
                <a:latin typeface="Bosch Office Sans"/>
                <a:ea typeface="+mn-ea"/>
                <a:cs typeface="+mn-cs"/>
              </a:rPr>
              <a:t>Inside the container, you can create or modify files in the </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/app/</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containerdata</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 </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directory, and the changes will be reflected on the host in the </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/home/</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thai</a:t>
            </a:r>
            <a:r>
              <a:rPr kumimoji="0" lang="en-US" sz="1400" b="1" i="0" u="none" strike="noStrike" kern="0" cap="none" spc="0" normalizeH="0" baseline="0" noProof="0" dirty="0">
                <a:ln>
                  <a:noFill/>
                </a:ln>
                <a:solidFill>
                  <a:srgbClr val="000000"/>
                </a:solidFill>
                <a:effectLst/>
                <a:uLnTx/>
                <a:uFillTx/>
                <a:latin typeface="Bosch Office Sans"/>
                <a:ea typeface="+mn-ea"/>
                <a:cs typeface="+mn-cs"/>
              </a:rPr>
              <a:t>/</a:t>
            </a:r>
            <a:r>
              <a:rPr kumimoji="0" lang="en-US" sz="1400" b="1" i="0" u="none" strike="noStrike" kern="0" cap="none" spc="0" normalizeH="0" baseline="0" noProof="0" dirty="0" err="1">
                <a:ln>
                  <a:noFill/>
                </a:ln>
                <a:solidFill>
                  <a:srgbClr val="000000"/>
                </a:solidFill>
                <a:effectLst/>
                <a:uLnTx/>
                <a:uFillTx/>
                <a:latin typeface="Bosch Office Sans"/>
                <a:ea typeface="+mn-ea"/>
                <a:cs typeface="+mn-cs"/>
              </a:rPr>
              <a:t>host_data</a:t>
            </a:r>
            <a:r>
              <a:rPr kumimoji="0" lang="en-US" sz="1400" b="0" i="0" u="none" strike="noStrike" kern="0" cap="none" spc="0" normalizeH="0" baseline="0" noProof="0" dirty="0">
                <a:ln>
                  <a:noFill/>
                </a:ln>
                <a:solidFill>
                  <a:srgbClr val="000000"/>
                </a:solidFill>
                <a:effectLst/>
                <a:uLnTx/>
                <a:uFillTx/>
                <a:latin typeface="Bosch Office Sans"/>
                <a:ea typeface="+mn-ea"/>
                <a:cs typeface="+mn-cs"/>
              </a:rPr>
              <a:t>.</a:t>
            </a:r>
          </a:p>
        </p:txBody>
      </p:sp>
      <p:pic>
        <p:nvPicPr>
          <p:cNvPr id="27" name="Picture 26">
            <a:extLst>
              <a:ext uri="{FF2B5EF4-FFF2-40B4-BE49-F238E27FC236}">
                <a16:creationId xmlns:a16="http://schemas.microsoft.com/office/drawing/2014/main" id="{7421C13F-FCAC-B398-AC92-164F014A9D45}"/>
              </a:ext>
            </a:extLst>
          </p:cNvPr>
          <p:cNvPicPr>
            <a:picLocks noChangeAspect="1"/>
          </p:cNvPicPr>
          <p:nvPr/>
        </p:nvPicPr>
        <p:blipFill>
          <a:blip r:embed="rId3"/>
          <a:stretch>
            <a:fillRect/>
          </a:stretch>
        </p:blipFill>
        <p:spPr>
          <a:xfrm>
            <a:off x="122441" y="4478094"/>
            <a:ext cx="6286500" cy="438150"/>
          </a:xfrm>
          <a:prstGeom prst="rect">
            <a:avLst/>
          </a:prstGeom>
        </p:spPr>
      </p:pic>
      <p:cxnSp>
        <p:nvCxnSpPr>
          <p:cNvPr id="29" name="Straight Connector 28">
            <a:extLst>
              <a:ext uri="{FF2B5EF4-FFF2-40B4-BE49-F238E27FC236}">
                <a16:creationId xmlns:a16="http://schemas.microsoft.com/office/drawing/2014/main" id="{5CD2682F-6C2B-056D-435A-C91BD75F9A1E}"/>
              </a:ext>
            </a:extLst>
          </p:cNvPr>
          <p:cNvCxnSpPr/>
          <p:nvPr/>
        </p:nvCxnSpPr>
        <p:spPr>
          <a:xfrm flipH="1">
            <a:off x="1857375" y="3903345"/>
            <a:ext cx="874395" cy="574749"/>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3705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42</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Bind mounts access to HW peripheral</a:t>
            </a:r>
            <a:endParaRPr lang="en-US" dirty="0"/>
          </a:p>
        </p:txBody>
      </p:sp>
      <p:sp>
        <p:nvSpPr>
          <p:cNvPr id="4" name="Content Placeholder 3">
            <a:extLst>
              <a:ext uri="{FF2B5EF4-FFF2-40B4-BE49-F238E27FC236}">
                <a16:creationId xmlns:a16="http://schemas.microsoft.com/office/drawing/2014/main" id="{4E5D7386-59A6-3FDC-59EC-DF9B4AF327F5}"/>
              </a:ext>
            </a:extLst>
          </p:cNvPr>
          <p:cNvSpPr>
            <a:spLocks noGrp="1"/>
          </p:cNvSpPr>
          <p:nvPr>
            <p:ph sz="quarter" idx="1"/>
          </p:nvPr>
        </p:nvSpPr>
        <p:spPr/>
        <p:txBody>
          <a:bodyPr/>
          <a:lstStyle/>
          <a:p>
            <a:pPr marL="457200" lvl="1" indent="0">
              <a:buNone/>
            </a:pPr>
            <a:r>
              <a:rPr lang="en-US" dirty="0">
                <a:solidFill>
                  <a:srgbClr val="374151"/>
                </a:solidFill>
                <a:latin typeface="Söhne"/>
              </a:rPr>
              <a:t>- Docker containers are typically designed to be isolated from the host system.</a:t>
            </a:r>
          </a:p>
          <a:p>
            <a:pPr marL="457200" lvl="1" indent="0">
              <a:buNone/>
            </a:pPr>
            <a:r>
              <a:rPr lang="en-US" dirty="0">
                <a:solidFill>
                  <a:srgbClr val="374151"/>
                </a:solidFill>
                <a:latin typeface="Söhne"/>
              </a:rPr>
              <a:t>- Limitations on accessing hardware peripherals directly.</a:t>
            </a:r>
          </a:p>
          <a:p>
            <a:pPr marL="457200" lvl="1" indent="0">
              <a:buNone/>
            </a:pPr>
            <a:r>
              <a:rPr lang="en-US" dirty="0">
                <a:solidFill>
                  <a:srgbClr val="374151"/>
                </a:solidFill>
                <a:latin typeface="Söhne"/>
              </a:rPr>
              <a:t>- There are ways to grant Docker containers access to specific hardware on a </a:t>
            </a:r>
          </a:p>
          <a:p>
            <a:pPr marL="457200" lvl="1" indent="0">
              <a:buNone/>
            </a:pPr>
            <a:r>
              <a:rPr lang="en-US" dirty="0">
                <a:solidFill>
                  <a:srgbClr val="374151"/>
                </a:solidFill>
                <a:latin typeface="Söhne"/>
              </a:rPr>
              <a:t>Raspberry Pi.</a:t>
            </a:r>
          </a:p>
          <a:p>
            <a:pPr marL="457200" lvl="1" indent="0">
              <a:buNone/>
            </a:pPr>
            <a:endParaRPr lang="en-US" dirty="0">
              <a:solidFill>
                <a:srgbClr val="374151"/>
              </a:solidFill>
              <a:latin typeface="Söhne"/>
            </a:endParaRPr>
          </a:p>
          <a:p>
            <a:pPr marL="457200" lvl="1" indent="0">
              <a:buNone/>
            </a:pPr>
            <a:r>
              <a:rPr lang="en-US" b="1" u="sng" dirty="0">
                <a:solidFill>
                  <a:srgbClr val="FF0000"/>
                </a:solidFill>
                <a:latin typeface="Söhne"/>
              </a:rPr>
              <a:t>BUT: Accessing hardware from Docker containers might require running </a:t>
            </a:r>
          </a:p>
          <a:p>
            <a:pPr marL="457200" lvl="1" indent="0">
              <a:buNone/>
            </a:pPr>
            <a:r>
              <a:rPr lang="en-US" b="1" u="sng" dirty="0">
                <a:solidFill>
                  <a:srgbClr val="FF0000"/>
                </a:solidFill>
                <a:latin typeface="Söhne"/>
              </a:rPr>
              <a:t>the container in privileged mode, which could have security implications</a:t>
            </a:r>
          </a:p>
        </p:txBody>
      </p:sp>
      <p:pic>
        <p:nvPicPr>
          <p:cNvPr id="9" name="Picture 8">
            <a:extLst>
              <a:ext uri="{FF2B5EF4-FFF2-40B4-BE49-F238E27FC236}">
                <a16:creationId xmlns:a16="http://schemas.microsoft.com/office/drawing/2014/main" id="{E11AEF10-5B79-8C86-311D-D3920FC87F55}"/>
              </a:ext>
            </a:extLst>
          </p:cNvPr>
          <p:cNvPicPr>
            <a:picLocks noChangeAspect="1"/>
          </p:cNvPicPr>
          <p:nvPr/>
        </p:nvPicPr>
        <p:blipFill>
          <a:blip r:embed="rId2"/>
          <a:stretch>
            <a:fillRect/>
          </a:stretch>
        </p:blipFill>
        <p:spPr>
          <a:xfrm>
            <a:off x="7401420" y="1372255"/>
            <a:ext cx="2627910" cy="3848259"/>
          </a:xfrm>
          <a:prstGeom prst="rect">
            <a:avLst/>
          </a:prstGeom>
        </p:spPr>
      </p:pic>
    </p:spTree>
    <p:extLst>
      <p:ext uri="{BB962C8B-B14F-4D97-AF65-F5344CB8AC3E}">
        <p14:creationId xmlns:p14="http://schemas.microsoft.com/office/powerpoint/2010/main" val="181603725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43</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Bind mounts access to HW peripheral</a:t>
            </a:r>
            <a:endParaRPr lang="en-US" dirty="0"/>
          </a:p>
        </p:txBody>
      </p:sp>
      <p:pic>
        <p:nvPicPr>
          <p:cNvPr id="7" name="Content Placeholder 6">
            <a:extLst>
              <a:ext uri="{FF2B5EF4-FFF2-40B4-BE49-F238E27FC236}">
                <a16:creationId xmlns:a16="http://schemas.microsoft.com/office/drawing/2014/main" id="{56195248-9A2D-A2FF-E4FF-456175065B3F}"/>
              </a:ext>
            </a:extLst>
          </p:cNvPr>
          <p:cNvPicPr>
            <a:picLocks noGrp="1" noChangeAspect="1"/>
          </p:cNvPicPr>
          <p:nvPr>
            <p:ph sz="quarter" idx="1"/>
          </p:nvPr>
        </p:nvPicPr>
        <p:blipFill>
          <a:blip r:embed="rId2"/>
          <a:stretch>
            <a:fillRect/>
          </a:stretch>
        </p:blipFill>
        <p:spPr>
          <a:xfrm>
            <a:off x="493490" y="1627896"/>
            <a:ext cx="4953000" cy="3914775"/>
          </a:xfrm>
        </p:spPr>
      </p:pic>
      <p:sp>
        <p:nvSpPr>
          <p:cNvPr id="8" name="TextBox 7">
            <a:extLst>
              <a:ext uri="{FF2B5EF4-FFF2-40B4-BE49-F238E27FC236}">
                <a16:creationId xmlns:a16="http://schemas.microsoft.com/office/drawing/2014/main" id="{1D854592-39FD-63AE-79FF-03EF07741779}"/>
              </a:ext>
            </a:extLst>
          </p:cNvPr>
          <p:cNvSpPr txBox="1"/>
          <p:nvPr/>
        </p:nvSpPr>
        <p:spPr>
          <a:xfrm>
            <a:off x="493490" y="1234036"/>
            <a:ext cx="2966085" cy="30289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Prepare </a:t>
            </a:r>
            <a:r>
              <a:rPr kumimoji="0" lang="en-US" sz="1800" b="0" i="0" u="none" strike="noStrike" kern="0" cap="none" spc="0" normalizeH="0" baseline="0" noProof="0" dirty="0" err="1">
                <a:ln>
                  <a:noFill/>
                </a:ln>
                <a:solidFill>
                  <a:srgbClr val="000000"/>
                </a:solidFill>
                <a:effectLst/>
                <a:uLnTx/>
                <a:uFillTx/>
              </a:rPr>
              <a:t>Dockerfile</a:t>
            </a:r>
            <a:endParaRPr kumimoji="0" lang="en-US" sz="1800" b="0" i="0" u="none" strike="noStrike" kern="0" cap="none" spc="0" normalizeH="0" baseline="0" noProof="0" dirty="0">
              <a:ln>
                <a:noFill/>
              </a:ln>
              <a:solidFill>
                <a:srgbClr val="000000"/>
              </a:solidFill>
              <a:effectLst/>
              <a:uLnTx/>
              <a:uFillTx/>
            </a:endParaRPr>
          </a:p>
        </p:txBody>
      </p:sp>
      <p:pic>
        <p:nvPicPr>
          <p:cNvPr id="11" name="Picture 10">
            <a:extLst>
              <a:ext uri="{FF2B5EF4-FFF2-40B4-BE49-F238E27FC236}">
                <a16:creationId xmlns:a16="http://schemas.microsoft.com/office/drawing/2014/main" id="{148CB4F6-52B7-7644-3E55-49858529ED99}"/>
              </a:ext>
            </a:extLst>
          </p:cNvPr>
          <p:cNvPicPr>
            <a:picLocks noChangeAspect="1"/>
          </p:cNvPicPr>
          <p:nvPr/>
        </p:nvPicPr>
        <p:blipFill>
          <a:blip r:embed="rId3"/>
          <a:stretch>
            <a:fillRect/>
          </a:stretch>
        </p:blipFill>
        <p:spPr>
          <a:xfrm>
            <a:off x="5598039" y="1624540"/>
            <a:ext cx="5305810" cy="2818533"/>
          </a:xfrm>
          <a:prstGeom prst="rect">
            <a:avLst/>
          </a:prstGeom>
        </p:spPr>
      </p:pic>
      <p:sp>
        <p:nvSpPr>
          <p:cNvPr id="12" name="TextBox 11">
            <a:extLst>
              <a:ext uri="{FF2B5EF4-FFF2-40B4-BE49-F238E27FC236}">
                <a16:creationId xmlns:a16="http://schemas.microsoft.com/office/drawing/2014/main" id="{C39A2DB8-8B03-B383-579D-4528E7F21DBB}"/>
              </a:ext>
            </a:extLst>
          </p:cNvPr>
          <p:cNvSpPr txBox="1"/>
          <p:nvPr/>
        </p:nvSpPr>
        <p:spPr>
          <a:xfrm>
            <a:off x="5598039" y="1169193"/>
            <a:ext cx="2966085" cy="302895"/>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Prepare gpio_test.py</a:t>
            </a:r>
          </a:p>
        </p:txBody>
      </p:sp>
    </p:spTree>
    <p:extLst>
      <p:ext uri="{BB962C8B-B14F-4D97-AF65-F5344CB8AC3E}">
        <p14:creationId xmlns:p14="http://schemas.microsoft.com/office/powerpoint/2010/main" val="356471202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44</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Bind mounts access to HW peripheral</a:t>
            </a:r>
            <a:endParaRPr lang="en-US" dirty="0"/>
          </a:p>
        </p:txBody>
      </p:sp>
      <p:sp>
        <p:nvSpPr>
          <p:cNvPr id="6" name="Content Placeholder 5">
            <a:extLst>
              <a:ext uri="{FF2B5EF4-FFF2-40B4-BE49-F238E27FC236}">
                <a16:creationId xmlns:a16="http://schemas.microsoft.com/office/drawing/2014/main" id="{DFADA180-5AFF-6D60-CEBE-A3202BDC5A7B}"/>
              </a:ext>
            </a:extLst>
          </p:cNvPr>
          <p:cNvSpPr>
            <a:spLocks noGrp="1"/>
          </p:cNvSpPr>
          <p:nvPr>
            <p:ph sz="quarter" idx="1"/>
          </p:nvPr>
        </p:nvSpPr>
        <p:spPr>
          <a:xfrm>
            <a:off x="205200" y="1245864"/>
            <a:ext cx="10558800" cy="4240800"/>
          </a:xfrm>
        </p:spPr>
        <p:txBody>
          <a:bodyPr/>
          <a:lstStyle/>
          <a:p>
            <a:r>
              <a:rPr lang="en-US" dirty="0"/>
              <a:t>Build to image:</a:t>
            </a:r>
          </a:p>
          <a:p>
            <a:endParaRPr lang="en-US" dirty="0"/>
          </a:p>
          <a:p>
            <a:r>
              <a:rPr lang="en-US" dirty="0"/>
              <a:t>Case1: Run image without privileged mode</a:t>
            </a:r>
          </a:p>
          <a:p>
            <a:endParaRPr lang="en-US" dirty="0"/>
          </a:p>
          <a:p>
            <a:endParaRPr lang="en-US" dirty="0"/>
          </a:p>
          <a:p>
            <a:endParaRPr lang="en-US" dirty="0"/>
          </a:p>
          <a:p>
            <a:endParaRPr lang="en-US" dirty="0"/>
          </a:p>
          <a:p>
            <a:r>
              <a:rPr lang="en-US" dirty="0"/>
              <a:t>Case2: Run with privileged mode and also, the -v /dev/</a:t>
            </a:r>
            <a:r>
              <a:rPr lang="en-US" dirty="0" err="1"/>
              <a:t>gpiomem</a:t>
            </a:r>
            <a:r>
              <a:rPr lang="en-US" dirty="0"/>
              <a:t>:/dev/</a:t>
            </a:r>
            <a:r>
              <a:rPr lang="en-US" dirty="0" err="1"/>
              <a:t>gpiomem</a:t>
            </a:r>
            <a:r>
              <a:rPr lang="en-US" dirty="0"/>
              <a:t> flag is used to mount the /dev/</a:t>
            </a:r>
            <a:r>
              <a:rPr lang="en-US" dirty="0" err="1"/>
              <a:t>gpiomem</a:t>
            </a:r>
            <a:r>
              <a:rPr lang="en-US" dirty="0"/>
              <a:t> device inside the container, allowing GPIO access.</a:t>
            </a:r>
          </a:p>
          <a:p>
            <a:endParaRPr lang="en-US" dirty="0"/>
          </a:p>
        </p:txBody>
      </p:sp>
      <p:pic>
        <p:nvPicPr>
          <p:cNvPr id="10" name="Picture 9">
            <a:extLst>
              <a:ext uri="{FF2B5EF4-FFF2-40B4-BE49-F238E27FC236}">
                <a16:creationId xmlns:a16="http://schemas.microsoft.com/office/drawing/2014/main" id="{0C8F6887-952C-5B74-460D-708991295ADE}"/>
              </a:ext>
            </a:extLst>
          </p:cNvPr>
          <p:cNvPicPr>
            <a:picLocks noChangeAspect="1"/>
          </p:cNvPicPr>
          <p:nvPr/>
        </p:nvPicPr>
        <p:blipFill>
          <a:blip r:embed="rId2"/>
          <a:stretch>
            <a:fillRect/>
          </a:stretch>
        </p:blipFill>
        <p:spPr>
          <a:xfrm>
            <a:off x="1950085" y="1250779"/>
            <a:ext cx="7572375" cy="285750"/>
          </a:xfrm>
          <a:prstGeom prst="rect">
            <a:avLst/>
          </a:prstGeom>
        </p:spPr>
      </p:pic>
      <p:pic>
        <p:nvPicPr>
          <p:cNvPr id="12" name="Picture 11">
            <a:extLst>
              <a:ext uri="{FF2B5EF4-FFF2-40B4-BE49-F238E27FC236}">
                <a16:creationId xmlns:a16="http://schemas.microsoft.com/office/drawing/2014/main" id="{FFF1C90E-41E2-C291-4718-F31712D35268}"/>
              </a:ext>
            </a:extLst>
          </p:cNvPr>
          <p:cNvPicPr>
            <a:picLocks noChangeAspect="1"/>
          </p:cNvPicPr>
          <p:nvPr/>
        </p:nvPicPr>
        <p:blipFill>
          <a:blip r:embed="rId3"/>
          <a:stretch>
            <a:fillRect/>
          </a:stretch>
        </p:blipFill>
        <p:spPr>
          <a:xfrm>
            <a:off x="493490" y="2347089"/>
            <a:ext cx="6877050" cy="1019175"/>
          </a:xfrm>
          <a:prstGeom prst="rect">
            <a:avLst/>
          </a:prstGeom>
        </p:spPr>
      </p:pic>
      <p:pic>
        <p:nvPicPr>
          <p:cNvPr id="14" name="Picture 13">
            <a:extLst>
              <a:ext uri="{FF2B5EF4-FFF2-40B4-BE49-F238E27FC236}">
                <a16:creationId xmlns:a16="http://schemas.microsoft.com/office/drawing/2014/main" id="{FAA89874-8331-DF6D-AF20-DD733E382CA9}"/>
              </a:ext>
            </a:extLst>
          </p:cNvPr>
          <p:cNvPicPr>
            <a:picLocks noChangeAspect="1"/>
          </p:cNvPicPr>
          <p:nvPr/>
        </p:nvPicPr>
        <p:blipFill>
          <a:blip r:embed="rId4"/>
          <a:stretch>
            <a:fillRect/>
          </a:stretch>
        </p:blipFill>
        <p:spPr>
          <a:xfrm>
            <a:off x="493490" y="4649311"/>
            <a:ext cx="10162858" cy="381000"/>
          </a:xfrm>
          <a:prstGeom prst="rect">
            <a:avLst/>
          </a:prstGeom>
        </p:spPr>
      </p:pic>
    </p:spTree>
    <p:extLst>
      <p:ext uri="{BB962C8B-B14F-4D97-AF65-F5344CB8AC3E}">
        <p14:creationId xmlns:p14="http://schemas.microsoft.com/office/powerpoint/2010/main" val="228484721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III. Network and volume</a:t>
            </a:r>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45</a:t>
            </a:fld>
            <a:endParaRPr lang="en-US" noProof="1"/>
          </a:p>
        </p:txBody>
      </p:sp>
      <p:sp>
        <p:nvSpPr>
          <p:cNvPr id="2" name="Title 1">
            <a:extLst>
              <a:ext uri="{FF2B5EF4-FFF2-40B4-BE49-F238E27FC236}">
                <a16:creationId xmlns:a16="http://schemas.microsoft.com/office/drawing/2014/main" id="{3D776983-55F5-75FE-A956-2F5846D46946}"/>
              </a:ext>
            </a:extLst>
          </p:cNvPr>
          <p:cNvSpPr>
            <a:spLocks noGrp="1"/>
          </p:cNvSpPr>
          <p:nvPr>
            <p:ph type="title"/>
          </p:nvPr>
        </p:nvSpPr>
        <p:spPr>
          <a:xfrm>
            <a:off x="205200" y="627942"/>
            <a:ext cx="7110000" cy="388800"/>
          </a:xfrm>
        </p:spPr>
        <p:txBody>
          <a:bodyPr/>
          <a:lstStyle/>
          <a:p>
            <a:r>
              <a:rPr lang="en-US" b="1" dirty="0">
                <a:latin typeface="Söhne"/>
              </a:rPr>
              <a:t>2. Bind mounts access to HW peripheral</a:t>
            </a:r>
            <a:endParaRPr lang="en-US" dirty="0"/>
          </a:p>
        </p:txBody>
      </p:sp>
      <p:pic>
        <p:nvPicPr>
          <p:cNvPr id="4" name="IMG_0083">
            <a:hlinkClick r:id="" action="ppaction://media"/>
            <a:extLst>
              <a:ext uri="{FF2B5EF4-FFF2-40B4-BE49-F238E27FC236}">
                <a16:creationId xmlns:a16="http://schemas.microsoft.com/office/drawing/2014/main" id="{D95E1A58-A090-2509-C49E-8A79DA70B9E0}"/>
              </a:ext>
            </a:extLst>
          </p:cNvPr>
          <p:cNvPicPr>
            <a:picLocks noGrp="1" noChangeAspect="1"/>
          </p:cNvPicPr>
          <p:nvPr>
            <p:ph sz="quarter" idx="1"/>
            <a:videoFile r:link="rId2"/>
            <p:extLst>
              <p:ext uri="{DAA4B4D4-6D71-4841-9C94-3DE7FCFB9230}">
                <p14:media xmlns:p14="http://schemas.microsoft.com/office/powerpoint/2010/main" r:embed="rId1"/>
              </p:ext>
            </p:extLst>
          </p:nvPr>
        </p:nvPicPr>
        <p:blipFill>
          <a:blip r:embed="rId4"/>
          <a:stretch>
            <a:fillRect/>
          </a:stretch>
        </p:blipFill>
        <p:spPr>
          <a:xfrm rot="16200000">
            <a:off x="3496272" y="119735"/>
            <a:ext cx="3514327" cy="6249512"/>
          </a:xfrm>
        </p:spPr>
      </p:pic>
    </p:spTree>
    <p:extLst>
      <p:ext uri="{BB962C8B-B14F-4D97-AF65-F5344CB8AC3E}">
        <p14:creationId xmlns:p14="http://schemas.microsoft.com/office/powerpoint/2010/main" val="263265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36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0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FAA2FA41-10F0-FD54-CA76-99A044583F2B}"/>
              </a:ext>
            </a:extLst>
          </p:cNvPr>
          <p:cNvSpPr>
            <a:spLocks noGrp="1"/>
          </p:cNvSpPr>
          <p:nvPr>
            <p:ph type="body" sz="quarter" idx="15"/>
          </p:nvPr>
        </p:nvSpPr>
        <p:spPr/>
        <p:txBody>
          <a:bodyPr/>
          <a:lstStyle/>
          <a:p>
            <a:r>
              <a:rPr lang="en-US" dirty="0"/>
              <a:t>IV. </a:t>
            </a:r>
            <a:r>
              <a:rPr lang="en-US"/>
              <a:t>Docker compose</a:t>
            </a:r>
            <a:endParaRPr lang="en-US" dirty="0"/>
          </a:p>
        </p:txBody>
      </p:sp>
      <p:sp>
        <p:nvSpPr>
          <p:cNvPr id="5" name="Slide Number Placeholder 4">
            <a:extLst>
              <a:ext uri="{FF2B5EF4-FFF2-40B4-BE49-F238E27FC236}">
                <a16:creationId xmlns:a16="http://schemas.microsoft.com/office/drawing/2014/main" id="{B1D81693-D953-472D-3B6A-0D7B1957D75D}"/>
              </a:ext>
            </a:extLst>
          </p:cNvPr>
          <p:cNvSpPr>
            <a:spLocks noGrp="1"/>
          </p:cNvSpPr>
          <p:nvPr>
            <p:ph type="sldNum" sz="quarter" idx="12"/>
          </p:nvPr>
        </p:nvSpPr>
        <p:spPr/>
        <p:txBody>
          <a:bodyPr/>
          <a:lstStyle/>
          <a:p>
            <a:fld id="{4898AEC0-503E-4FA4-859C-D0F72D6E3F79}" type="slidenum">
              <a:rPr lang="en-US" noProof="1" smtClean="0"/>
              <a:pPr/>
              <a:t>46</a:t>
            </a:fld>
            <a:endParaRPr lang="en-US" noProof="1"/>
          </a:p>
        </p:txBody>
      </p:sp>
      <p:sp>
        <p:nvSpPr>
          <p:cNvPr id="6" name="Rectangle 1">
            <a:extLst>
              <a:ext uri="{FF2B5EF4-FFF2-40B4-BE49-F238E27FC236}">
                <a16:creationId xmlns:a16="http://schemas.microsoft.com/office/drawing/2014/main" id="{60338F2E-3D45-0044-6862-6BBEBEC57EEB}"/>
              </a:ext>
            </a:extLst>
          </p:cNvPr>
          <p:cNvSpPr>
            <a:spLocks noGrp="1" noChangeArrowheads="1"/>
          </p:cNvSpPr>
          <p:nvPr>
            <p:ph sz="quarter" idx="1"/>
          </p:nvPr>
        </p:nvSpPr>
        <p:spPr bwMode="auto">
          <a:xfrm>
            <a:off x="205200" y="1251675"/>
            <a:ext cx="10927620" cy="39803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indent="0" algn="l">
              <a:buNone/>
            </a:pPr>
            <a:r>
              <a:rPr lang="en-US" b="1" i="0" dirty="0">
                <a:solidFill>
                  <a:schemeClr val="accent3">
                    <a:lumMod val="75000"/>
                  </a:schemeClr>
                </a:solidFill>
                <a:effectLst/>
                <a:latin typeface="Söhne"/>
              </a:rPr>
              <a:t>1. Introduction to Docker Compose:</a:t>
            </a:r>
          </a:p>
          <a:p>
            <a:pPr algn="l">
              <a:buFont typeface="Arial" panose="020B0604020202020204" pitchFamily="34" charset="0"/>
              <a:buChar char="•"/>
            </a:pPr>
            <a:r>
              <a:rPr lang="en-US" b="0" i="0" dirty="0">
                <a:solidFill>
                  <a:srgbClr val="374151"/>
                </a:solidFill>
                <a:effectLst/>
                <a:latin typeface="Söhne"/>
              </a:rPr>
              <a:t>Overview of Compose.</a:t>
            </a:r>
          </a:p>
          <a:p>
            <a:pPr algn="l">
              <a:buFont typeface="Arial" panose="020B0604020202020204" pitchFamily="34" charset="0"/>
              <a:buChar char="•"/>
            </a:pPr>
            <a:r>
              <a:rPr lang="en-US" b="0" i="0" dirty="0">
                <a:solidFill>
                  <a:srgbClr val="374151"/>
                </a:solidFill>
                <a:effectLst/>
                <a:latin typeface="Söhne"/>
              </a:rPr>
              <a:t>Writing a docker-</a:t>
            </a:r>
            <a:r>
              <a:rPr lang="en-US" b="0" i="0" dirty="0" err="1">
                <a:solidFill>
                  <a:srgbClr val="374151"/>
                </a:solidFill>
                <a:effectLst/>
                <a:latin typeface="Söhne"/>
              </a:rPr>
              <a:t>compose.yml</a:t>
            </a:r>
            <a:r>
              <a:rPr lang="en-US" b="0" i="0" dirty="0">
                <a:solidFill>
                  <a:srgbClr val="374151"/>
                </a:solidFill>
                <a:effectLst/>
                <a:latin typeface="Söhne"/>
              </a:rPr>
              <a:t> file.</a:t>
            </a:r>
          </a:p>
          <a:p>
            <a:pPr marL="0" indent="0" algn="l">
              <a:buNone/>
            </a:pPr>
            <a:endParaRPr lang="en-US" b="0" i="0" dirty="0">
              <a:solidFill>
                <a:srgbClr val="374151"/>
              </a:solidFill>
              <a:effectLst/>
              <a:latin typeface="Söhne"/>
            </a:endParaRPr>
          </a:p>
          <a:p>
            <a:pPr marL="0" indent="0" algn="l">
              <a:buNone/>
            </a:pPr>
            <a:r>
              <a:rPr lang="en-US" b="1" i="0" dirty="0">
                <a:solidFill>
                  <a:schemeClr val="accent3">
                    <a:lumMod val="75000"/>
                  </a:schemeClr>
                </a:solidFill>
                <a:effectLst/>
                <a:latin typeface="Söhne"/>
              </a:rPr>
              <a:t>2. Defining Multi-Container Applications:</a:t>
            </a:r>
          </a:p>
          <a:p>
            <a:pPr algn="l">
              <a:buFont typeface="Arial" panose="020B0604020202020204" pitchFamily="34" charset="0"/>
              <a:buChar char="•"/>
            </a:pPr>
            <a:r>
              <a:rPr lang="en-US" b="0" i="0" dirty="0">
                <a:solidFill>
                  <a:srgbClr val="374151"/>
                </a:solidFill>
                <a:effectLst/>
                <a:latin typeface="Söhne"/>
              </a:rPr>
              <a:t>Configuring services in Docker Compose.</a:t>
            </a:r>
          </a:p>
          <a:p>
            <a:pPr algn="l">
              <a:buFont typeface="Arial" panose="020B0604020202020204" pitchFamily="34" charset="0"/>
              <a:buChar char="•"/>
            </a:pPr>
            <a:r>
              <a:rPr lang="en-US" b="0" i="0" dirty="0">
                <a:solidFill>
                  <a:srgbClr val="374151"/>
                </a:solidFill>
                <a:effectLst/>
                <a:latin typeface="Söhne"/>
              </a:rPr>
              <a:t>Networking between services.</a:t>
            </a:r>
          </a:p>
          <a:p>
            <a:pPr algn="l">
              <a:buFont typeface="Arial" panose="020B0604020202020204" pitchFamily="34" charset="0"/>
              <a:buChar char="•"/>
            </a:pPr>
            <a:endParaRPr lang="en-US" b="0" i="0" dirty="0">
              <a:solidFill>
                <a:srgbClr val="374151"/>
              </a:solidFill>
              <a:effectLst/>
              <a:latin typeface="Söhne"/>
            </a:endParaRPr>
          </a:p>
          <a:p>
            <a:pPr marL="0" indent="0" algn="l">
              <a:buNone/>
            </a:pPr>
            <a:r>
              <a:rPr lang="en-US" b="1" i="0" dirty="0">
                <a:solidFill>
                  <a:schemeClr val="accent3">
                    <a:lumMod val="75000"/>
                  </a:schemeClr>
                </a:solidFill>
                <a:effectLst/>
                <a:latin typeface="Söhne"/>
              </a:rPr>
              <a:t>3. Running Multi-Container Applications:</a:t>
            </a:r>
          </a:p>
          <a:p>
            <a:pPr algn="l">
              <a:buFont typeface="Arial" panose="020B0604020202020204" pitchFamily="34" charset="0"/>
              <a:buChar char="•"/>
            </a:pPr>
            <a:r>
              <a:rPr lang="en-US" b="0" i="0" dirty="0">
                <a:solidFill>
                  <a:srgbClr val="374151"/>
                </a:solidFill>
                <a:effectLst/>
                <a:latin typeface="Söhne"/>
              </a:rPr>
              <a:t>Starting and stopping multi-container applications.</a:t>
            </a:r>
          </a:p>
          <a:p>
            <a:pPr algn="l">
              <a:buFont typeface="Arial" panose="020B0604020202020204" pitchFamily="34" charset="0"/>
              <a:buChar char="•"/>
            </a:pPr>
            <a:r>
              <a:rPr lang="en-US" b="0" i="0" dirty="0">
                <a:solidFill>
                  <a:srgbClr val="374151"/>
                </a:solidFill>
                <a:effectLst/>
                <a:latin typeface="Söhne"/>
              </a:rPr>
              <a:t>Scaling services.</a:t>
            </a:r>
          </a:p>
        </p:txBody>
      </p:sp>
    </p:spTree>
    <p:extLst>
      <p:ext uri="{BB962C8B-B14F-4D97-AF65-F5344CB8AC3E}">
        <p14:creationId xmlns:p14="http://schemas.microsoft.com/office/powerpoint/2010/main" val="40275576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p:txBody>
          <a:bodyPr/>
          <a:lstStyle/>
          <a:p>
            <a:r>
              <a:rPr lang="en-US" dirty="0"/>
              <a:t>Overview</a:t>
            </a:r>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pic>
        <p:nvPicPr>
          <p:cNvPr id="7" name="Content Placeholder 6">
            <a:extLst>
              <a:ext uri="{FF2B5EF4-FFF2-40B4-BE49-F238E27FC236}">
                <a16:creationId xmlns:a16="http://schemas.microsoft.com/office/drawing/2014/main" id="{7D675706-6EB4-05C8-1148-CD0B4AE2EFCF}"/>
              </a:ext>
            </a:extLst>
          </p:cNvPr>
          <p:cNvPicPr>
            <a:picLocks noGrp="1" noChangeAspect="1"/>
          </p:cNvPicPr>
          <p:nvPr>
            <p:ph sz="quarter" idx="1"/>
          </p:nvPr>
        </p:nvPicPr>
        <p:blipFill>
          <a:blip r:embed="rId2"/>
          <a:stretch>
            <a:fillRect/>
          </a:stretch>
        </p:blipFill>
        <p:spPr>
          <a:xfrm>
            <a:off x="205200" y="1234931"/>
            <a:ext cx="6648439" cy="3700749"/>
          </a:xfrm>
        </p:spPr>
      </p:pic>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47</a:t>
            </a:fld>
            <a:endParaRPr lang="en-US" noProof="1"/>
          </a:p>
        </p:txBody>
      </p:sp>
      <p:sp>
        <p:nvSpPr>
          <p:cNvPr id="8" name="TextBox 7">
            <a:extLst>
              <a:ext uri="{FF2B5EF4-FFF2-40B4-BE49-F238E27FC236}">
                <a16:creationId xmlns:a16="http://schemas.microsoft.com/office/drawing/2014/main" id="{D492EDA3-8387-CC8B-D368-F2C88B2E076E}"/>
              </a:ext>
            </a:extLst>
          </p:cNvPr>
          <p:cNvSpPr txBox="1"/>
          <p:nvPr/>
        </p:nvSpPr>
        <p:spPr>
          <a:xfrm>
            <a:off x="7216047" y="1234931"/>
            <a:ext cx="3597007" cy="3783252"/>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 Docker Compose is a tool for defining and managing multi-container Docker applications. </a:t>
            </a:r>
          </a:p>
          <a:p>
            <a:pPr marR="0" algn="l" defTabSz="914400" eaLnBrk="1" fontAlgn="auto" latinLnBrk="0" hangingPunct="1">
              <a:spcBef>
                <a:spcPts val="500"/>
              </a:spcBef>
              <a:spcAft>
                <a:spcPts val="0"/>
              </a:spcAft>
              <a:buClrTx/>
              <a:buSzTx/>
              <a:buFontTx/>
              <a:buNone/>
              <a:tabLst/>
            </a:pPr>
            <a:endParaRPr lang="en-US" kern="0" dirty="0">
              <a:solidFill>
                <a:srgbClr val="000000"/>
              </a:solidFill>
            </a:endParaRPr>
          </a:p>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 It allows you to define an entire application stack, including services, networks, and volumes, in a single file called docker-</a:t>
            </a:r>
            <a:r>
              <a:rPr kumimoji="0" lang="en-US" sz="1800" b="0" i="0" u="none" strike="noStrike" kern="0" cap="none" spc="0" normalizeH="0" baseline="0" noProof="0" dirty="0" err="1">
                <a:ln>
                  <a:noFill/>
                </a:ln>
                <a:solidFill>
                  <a:srgbClr val="000000"/>
                </a:solidFill>
                <a:effectLst/>
                <a:uLnTx/>
                <a:uFillTx/>
              </a:rPr>
              <a:t>compose.yml</a:t>
            </a:r>
            <a:r>
              <a:rPr kumimoji="0" lang="en-US" sz="1800" b="0" i="0" u="none" strike="noStrike" kern="0" cap="none" spc="0" normalizeH="0" baseline="0" noProof="0" dirty="0">
                <a:ln>
                  <a:noFill/>
                </a:ln>
                <a:solidFill>
                  <a:srgbClr val="000000"/>
                </a:solidFill>
                <a:effectLst/>
                <a:uLnTx/>
                <a:uFillTx/>
              </a:rPr>
              <a:t>.</a:t>
            </a:r>
          </a:p>
        </p:txBody>
      </p:sp>
    </p:spTree>
    <p:extLst>
      <p:ext uri="{BB962C8B-B14F-4D97-AF65-F5344CB8AC3E}">
        <p14:creationId xmlns:p14="http://schemas.microsoft.com/office/powerpoint/2010/main" val="113549833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p:txBody>
          <a:bodyPr/>
          <a:lstStyle/>
          <a:p>
            <a:r>
              <a:rPr lang="en-US" dirty="0"/>
              <a:t>Advantage points</a:t>
            </a:r>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48</a:t>
            </a:fld>
            <a:endParaRPr lang="en-US" noProof="1"/>
          </a:p>
        </p:txBody>
      </p:sp>
      <p:graphicFrame>
        <p:nvGraphicFramePr>
          <p:cNvPr id="12" name="Content Placeholder 11">
            <a:extLst>
              <a:ext uri="{FF2B5EF4-FFF2-40B4-BE49-F238E27FC236}">
                <a16:creationId xmlns:a16="http://schemas.microsoft.com/office/drawing/2014/main" id="{CD86D17E-096D-DC71-EC4C-E58B3F77D147}"/>
              </a:ext>
            </a:extLst>
          </p:cNvPr>
          <p:cNvGraphicFramePr>
            <a:graphicFrameLocks noGrp="1"/>
          </p:cNvGraphicFramePr>
          <p:nvPr>
            <p:ph sz="quarter" idx="1"/>
            <p:extLst>
              <p:ext uri="{D42A27DB-BD31-4B8C-83A1-F6EECF244321}">
                <p14:modId xmlns:p14="http://schemas.microsoft.com/office/powerpoint/2010/main" val="248140798"/>
              </p:ext>
            </p:extLst>
          </p:nvPr>
        </p:nvGraphicFramePr>
        <p:xfrm>
          <a:off x="204788" y="1295400"/>
          <a:ext cx="10558462" cy="3296920"/>
        </p:xfrm>
        <a:graphic>
          <a:graphicData uri="http://schemas.openxmlformats.org/drawingml/2006/table">
            <a:tbl>
              <a:tblPr firstRow="1" bandRow="1">
                <a:tableStyleId>{BDBED569-4797-4DF1-A0F4-6AAB3CD982D8}</a:tableStyleId>
              </a:tblPr>
              <a:tblGrid>
                <a:gridCol w="2202398">
                  <a:extLst>
                    <a:ext uri="{9D8B030D-6E8A-4147-A177-3AD203B41FA5}">
                      <a16:colId xmlns:a16="http://schemas.microsoft.com/office/drawing/2014/main" val="1640196946"/>
                    </a:ext>
                  </a:extLst>
                </a:gridCol>
                <a:gridCol w="8356064">
                  <a:extLst>
                    <a:ext uri="{9D8B030D-6E8A-4147-A177-3AD203B41FA5}">
                      <a16:colId xmlns:a16="http://schemas.microsoft.com/office/drawing/2014/main" val="1088300837"/>
                    </a:ext>
                  </a:extLst>
                </a:gridCol>
              </a:tblGrid>
              <a:tr h="370840">
                <a:tc>
                  <a:txBody>
                    <a:bodyPr/>
                    <a:lstStyle/>
                    <a:p>
                      <a:r>
                        <a:rPr lang="en-US" sz="1400" b="1" i="0" kern="1200" dirty="0">
                          <a:solidFill>
                            <a:schemeClr val="tx1"/>
                          </a:solidFill>
                          <a:effectLst/>
                          <a:latin typeface="+mn-lt"/>
                          <a:ea typeface="+mn-ea"/>
                          <a:cs typeface="+mn-cs"/>
                        </a:rPr>
                        <a:t>Simplified Configuration</a:t>
                      </a:r>
                      <a:endParaRPr lang="en-US" sz="1400" dirty="0"/>
                    </a:p>
                  </a:txBody>
                  <a:tcPr/>
                </a:tc>
                <a:tc>
                  <a:txBody>
                    <a:bodyPr/>
                    <a:lstStyle/>
                    <a:p>
                      <a:r>
                        <a:rPr lang="en-US" sz="1400" b="0" i="0" kern="1200" dirty="0">
                          <a:solidFill>
                            <a:schemeClr val="tx1"/>
                          </a:solidFill>
                          <a:effectLst/>
                          <a:latin typeface="+mn-lt"/>
                          <a:ea typeface="+mn-ea"/>
                          <a:cs typeface="+mn-cs"/>
                        </a:rPr>
                        <a:t>- Docker Compose allows you to define your entire application stack, including services, networks, and volumes, in a single, easy-to-understand </a:t>
                      </a:r>
                      <a:r>
                        <a:rPr lang="en-US" sz="1400" dirty="0"/>
                        <a:t>docker-</a:t>
                      </a:r>
                      <a:r>
                        <a:rPr lang="en-US" sz="1400" dirty="0" err="1"/>
                        <a:t>compose.yml</a:t>
                      </a:r>
                      <a:r>
                        <a:rPr lang="en-US" sz="1400" b="0" i="0" kern="1200" dirty="0">
                          <a:solidFill>
                            <a:schemeClr val="tx1"/>
                          </a:solidFill>
                          <a:effectLst/>
                          <a:latin typeface="+mn-lt"/>
                          <a:ea typeface="+mn-ea"/>
                          <a:cs typeface="+mn-cs"/>
                        </a:rPr>
                        <a:t> file. This simplifies configuration and reduces the complexity of managing individual containers.</a:t>
                      </a:r>
                    </a:p>
                  </a:txBody>
                  <a:tcPr/>
                </a:tc>
                <a:extLst>
                  <a:ext uri="{0D108BD9-81ED-4DB2-BD59-A6C34878D82A}">
                    <a16:rowId xmlns:a16="http://schemas.microsoft.com/office/drawing/2014/main" val="445924174"/>
                  </a:ext>
                </a:extLst>
              </a:tr>
              <a:tr h="195855">
                <a:tc>
                  <a:txBody>
                    <a:bodyPr/>
                    <a:lstStyle/>
                    <a:p>
                      <a:r>
                        <a:rPr lang="en-US" sz="1400" b="1" i="0" kern="1200" dirty="0">
                          <a:solidFill>
                            <a:schemeClr val="tx1"/>
                          </a:solidFill>
                          <a:effectLst/>
                          <a:latin typeface="+mn-lt"/>
                          <a:ea typeface="+mn-ea"/>
                          <a:cs typeface="+mn-cs"/>
                        </a:rPr>
                        <a:t>Multi-Container Applications</a:t>
                      </a:r>
                      <a:endParaRPr lang="en-US" sz="1400" dirty="0"/>
                    </a:p>
                  </a:txBody>
                  <a:tcPr/>
                </a:tc>
                <a:tc>
                  <a:txBody>
                    <a:bodyPr/>
                    <a:lstStyle/>
                    <a:p>
                      <a:r>
                        <a:rPr lang="en-US" sz="1400" b="0" i="0" kern="1200" dirty="0">
                          <a:solidFill>
                            <a:schemeClr val="tx1"/>
                          </a:solidFill>
                          <a:effectLst/>
                          <a:latin typeface="+mn-lt"/>
                          <a:ea typeface="+mn-ea"/>
                          <a:cs typeface="+mn-cs"/>
                        </a:rPr>
                        <a:t>- Many modern applications consist of multiple services or microservices that need to work together. Docker Compose provides a convenient way to define, configure, and run these interconnected containers as a single unit.</a:t>
                      </a:r>
                    </a:p>
                  </a:txBody>
                  <a:tcPr/>
                </a:tc>
                <a:extLst>
                  <a:ext uri="{0D108BD9-81ED-4DB2-BD59-A6C34878D82A}">
                    <a16:rowId xmlns:a16="http://schemas.microsoft.com/office/drawing/2014/main" val="2020960655"/>
                  </a:ext>
                </a:extLst>
              </a:tr>
              <a:tr h="370840">
                <a:tc>
                  <a:txBody>
                    <a:bodyPr/>
                    <a:lstStyle/>
                    <a:p>
                      <a:r>
                        <a:rPr lang="en-US" sz="1400" b="1" i="0" kern="1200" dirty="0">
                          <a:solidFill>
                            <a:schemeClr val="tx1"/>
                          </a:solidFill>
                          <a:effectLst/>
                          <a:latin typeface="+mn-lt"/>
                          <a:ea typeface="+mn-ea"/>
                          <a:cs typeface="+mn-cs"/>
                        </a:rPr>
                        <a:t>Local Development Environment</a:t>
                      </a:r>
                      <a:endParaRPr lang="en-US" sz="1400" dirty="0"/>
                    </a:p>
                  </a:txBody>
                  <a:tcPr/>
                </a:tc>
                <a:tc>
                  <a:txBody>
                    <a:bodyPr/>
                    <a:lstStyle/>
                    <a:p>
                      <a:r>
                        <a:rPr lang="en-US" sz="1400" b="0" i="0" kern="1200" dirty="0">
                          <a:solidFill>
                            <a:schemeClr val="tx1"/>
                          </a:solidFill>
                          <a:effectLst/>
                          <a:latin typeface="+mn-lt"/>
                          <a:ea typeface="+mn-ea"/>
                          <a:cs typeface="+mn-cs"/>
                        </a:rPr>
                        <a:t>- Docker Compose facilitates the creation of consistent development environments across different machines. Developers can define the exact set of services, dependencies, and configurations required for the application, ensuring that everyone works in the same environment.</a:t>
                      </a:r>
                      <a:endParaRPr lang="en-US" sz="1400" dirty="0"/>
                    </a:p>
                  </a:txBody>
                  <a:tcPr/>
                </a:tc>
                <a:extLst>
                  <a:ext uri="{0D108BD9-81ED-4DB2-BD59-A6C34878D82A}">
                    <a16:rowId xmlns:a16="http://schemas.microsoft.com/office/drawing/2014/main" val="2936901796"/>
                  </a:ext>
                </a:extLst>
              </a:tr>
              <a:tr h="370840">
                <a:tc>
                  <a:txBody>
                    <a:bodyPr/>
                    <a:lstStyle/>
                    <a:p>
                      <a:r>
                        <a:rPr lang="en-US" sz="1400" b="1" i="0" kern="1200" dirty="0">
                          <a:solidFill>
                            <a:schemeClr val="tx1"/>
                          </a:solidFill>
                          <a:effectLst/>
                          <a:latin typeface="+mn-lt"/>
                          <a:ea typeface="+mn-ea"/>
                          <a:cs typeface="+mn-cs"/>
                        </a:rPr>
                        <a:t>Dependency Management</a:t>
                      </a:r>
                      <a:endParaRPr lang="en-US" sz="1400" dirty="0"/>
                    </a:p>
                  </a:txBody>
                  <a:tcPr/>
                </a:tc>
                <a:tc>
                  <a:txBody>
                    <a:bodyPr/>
                    <a:lstStyle/>
                    <a:p>
                      <a:r>
                        <a:rPr lang="en-US" sz="1400" dirty="0"/>
                        <a:t>- </a:t>
                      </a:r>
                      <a:r>
                        <a:rPr lang="en-US" sz="1400" b="0" i="0" kern="1200" dirty="0">
                          <a:solidFill>
                            <a:schemeClr val="tx1"/>
                          </a:solidFill>
                          <a:effectLst/>
                          <a:latin typeface="+mn-lt"/>
                          <a:ea typeface="+mn-ea"/>
                          <a:cs typeface="+mn-cs"/>
                        </a:rPr>
                        <a:t>Docker Compose allows you to specify dependencies between services and control the startup order of containers. This is crucial in scenarios where one service relies on another, ensuring that dependencies are satisfied before a service starts.</a:t>
                      </a:r>
                      <a:endParaRPr lang="en-US" sz="1400" dirty="0"/>
                    </a:p>
                  </a:txBody>
                  <a:tcPr/>
                </a:tc>
                <a:extLst>
                  <a:ext uri="{0D108BD9-81ED-4DB2-BD59-A6C34878D82A}">
                    <a16:rowId xmlns:a16="http://schemas.microsoft.com/office/drawing/2014/main" val="2932049409"/>
                  </a:ext>
                </a:extLst>
              </a:tr>
              <a:tr h="370840">
                <a:tc>
                  <a:txBody>
                    <a:bodyPr/>
                    <a:lstStyle/>
                    <a:p>
                      <a:r>
                        <a:rPr lang="en-US" sz="1400" b="1" i="0" kern="1200" dirty="0">
                          <a:solidFill>
                            <a:schemeClr val="tx1"/>
                          </a:solidFill>
                          <a:effectLst/>
                          <a:latin typeface="+mn-lt"/>
                          <a:ea typeface="+mn-ea"/>
                          <a:cs typeface="+mn-cs"/>
                        </a:rPr>
                        <a:t>Scalability</a:t>
                      </a:r>
                      <a:endParaRPr lang="en-US" sz="1400" dirty="0"/>
                    </a:p>
                  </a:txBody>
                  <a:tcPr/>
                </a:tc>
                <a:tc>
                  <a:txBody>
                    <a:bodyPr/>
                    <a:lstStyle/>
                    <a:p>
                      <a:r>
                        <a:rPr lang="en-US" sz="1400" b="0" i="0" kern="1200" dirty="0">
                          <a:solidFill>
                            <a:schemeClr val="tx1"/>
                          </a:solidFill>
                          <a:effectLst/>
                          <a:latin typeface="+mn-lt"/>
                          <a:ea typeface="+mn-ea"/>
                          <a:cs typeface="+mn-cs"/>
                        </a:rPr>
                        <a:t>- Docker Compose makes it easy to scale services by specifying the desired number services.</a:t>
                      </a:r>
                      <a:endParaRPr lang="en-US" sz="1400" dirty="0"/>
                    </a:p>
                  </a:txBody>
                  <a:tcPr/>
                </a:tc>
                <a:extLst>
                  <a:ext uri="{0D108BD9-81ED-4DB2-BD59-A6C34878D82A}">
                    <a16:rowId xmlns:a16="http://schemas.microsoft.com/office/drawing/2014/main" val="607510669"/>
                  </a:ext>
                </a:extLst>
              </a:tr>
            </a:tbl>
          </a:graphicData>
        </a:graphic>
      </p:graphicFrame>
    </p:spTree>
    <p:extLst>
      <p:ext uri="{BB962C8B-B14F-4D97-AF65-F5344CB8AC3E}">
        <p14:creationId xmlns:p14="http://schemas.microsoft.com/office/powerpoint/2010/main" val="440123176"/>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p:txBody>
          <a:bodyPr/>
          <a:lstStyle/>
          <a:p>
            <a:r>
              <a:rPr lang="en-US" dirty="0"/>
              <a:t>Docker-</a:t>
            </a:r>
            <a:r>
              <a:rPr lang="en-US" dirty="0" err="1"/>
              <a:t>compose.yaml</a:t>
            </a:r>
            <a:r>
              <a:rPr lang="en-US" dirty="0"/>
              <a:t> file</a:t>
            </a:r>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49</a:t>
            </a:fld>
            <a:endParaRPr lang="en-US" noProof="1"/>
          </a:p>
        </p:txBody>
      </p:sp>
      <p:sp>
        <p:nvSpPr>
          <p:cNvPr id="8" name="Content Placeholder 7">
            <a:extLst>
              <a:ext uri="{FF2B5EF4-FFF2-40B4-BE49-F238E27FC236}">
                <a16:creationId xmlns:a16="http://schemas.microsoft.com/office/drawing/2014/main" id="{A21EA503-BF22-8096-1624-768A59BF8750}"/>
              </a:ext>
            </a:extLst>
          </p:cNvPr>
          <p:cNvSpPr>
            <a:spLocks noGrp="1"/>
          </p:cNvSpPr>
          <p:nvPr>
            <p:ph sz="quarter" idx="1"/>
          </p:nvPr>
        </p:nvSpPr>
        <p:spPr>
          <a:xfrm>
            <a:off x="205200" y="1296000"/>
            <a:ext cx="6454496" cy="4240800"/>
          </a:xfrm>
        </p:spPr>
        <p:txBody>
          <a:bodyPr/>
          <a:lstStyle/>
          <a:p>
            <a:r>
              <a:rPr lang="en-US" dirty="0"/>
              <a:t>Version: The version field at the top of the file specifies the version of the Docker Compose file syntax to use. It helps define the structure and features supported by the Compose file. Common versions include '2', '3', and so on.</a:t>
            </a:r>
          </a:p>
          <a:p>
            <a:r>
              <a:rPr lang="en-US" dirty="0"/>
              <a:t>Services: The services section is where you define the different containers (services) that make up your application. Each service has its own configuration settings.</a:t>
            </a:r>
          </a:p>
          <a:p>
            <a:r>
              <a:rPr lang="en-US" dirty="0"/>
              <a:t>Build: If your service needs to be built from a custom </a:t>
            </a:r>
            <a:r>
              <a:rPr lang="en-US" dirty="0" err="1"/>
              <a:t>Dockerfile</a:t>
            </a:r>
            <a:r>
              <a:rPr lang="en-US" dirty="0"/>
              <a:t>, you can use the build section to specify the build context and optionally the </a:t>
            </a:r>
            <a:r>
              <a:rPr lang="en-US" dirty="0" err="1"/>
              <a:t>Dockerfile</a:t>
            </a:r>
            <a:r>
              <a:rPr lang="en-US" dirty="0"/>
              <a:t>.</a:t>
            </a:r>
          </a:p>
          <a:p>
            <a:r>
              <a:rPr lang="en-US" dirty="0"/>
              <a:t>Image: The image field specifies the Docker image to use for a service. It can point to an image on Docker Hub or another registry.</a:t>
            </a:r>
          </a:p>
          <a:p>
            <a:endParaRPr lang="en-US" dirty="0"/>
          </a:p>
          <a:p>
            <a:endParaRPr lang="en-US" dirty="0"/>
          </a:p>
        </p:txBody>
      </p:sp>
      <p:pic>
        <p:nvPicPr>
          <p:cNvPr id="15" name="Content Placeholder 5">
            <a:extLst>
              <a:ext uri="{FF2B5EF4-FFF2-40B4-BE49-F238E27FC236}">
                <a16:creationId xmlns:a16="http://schemas.microsoft.com/office/drawing/2014/main" id="{676AB5F9-444C-7DB7-F397-45801C6D7FCB}"/>
              </a:ext>
            </a:extLst>
          </p:cNvPr>
          <p:cNvPicPr>
            <a:picLocks noChangeAspect="1"/>
          </p:cNvPicPr>
          <p:nvPr/>
        </p:nvPicPr>
        <p:blipFill>
          <a:blip r:embed="rId2"/>
          <a:stretch>
            <a:fillRect/>
          </a:stretch>
        </p:blipFill>
        <p:spPr>
          <a:xfrm>
            <a:off x="6779696" y="1146672"/>
            <a:ext cx="4040799" cy="4241800"/>
          </a:xfrm>
          <a:prstGeom prst="rect">
            <a:avLst/>
          </a:prstGeom>
        </p:spPr>
      </p:pic>
    </p:spTree>
    <p:extLst>
      <p:ext uri="{BB962C8B-B14F-4D97-AF65-F5344CB8AC3E}">
        <p14:creationId xmlns:p14="http://schemas.microsoft.com/office/powerpoint/2010/main" val="28557449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r>
              <a:rPr lang="en-US" b="1" i="0" dirty="0">
                <a:effectLst/>
                <a:latin typeface="Söhne"/>
              </a:rPr>
              <a:t>docker </a:t>
            </a:r>
            <a:r>
              <a:rPr lang="en-US" b="1" i="0" dirty="0" err="1">
                <a:effectLst/>
                <a:latin typeface="Söhne"/>
              </a:rPr>
              <a:t>ps</a:t>
            </a:r>
            <a:r>
              <a:rPr lang="en-US" b="0" i="0" dirty="0">
                <a:solidFill>
                  <a:srgbClr val="374151"/>
                </a:solidFill>
                <a:effectLst/>
                <a:latin typeface="Söhne"/>
              </a:rPr>
              <a:t>: List running containers.</a:t>
            </a:r>
            <a:endParaRPr lang="en-US" dirty="0"/>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5</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a:t>
            </a:r>
            <a:r>
              <a:rPr kumimoji="0" lang="en-US" sz="1800" b="0" i="0" u="none" strike="noStrike" kern="0" cap="none" spc="0" normalizeH="0" baseline="0" noProof="0" dirty="0" err="1">
                <a:ln>
                  <a:noFill/>
                </a:ln>
                <a:solidFill>
                  <a:srgbClr val="000000"/>
                </a:solidFill>
                <a:effectLst/>
                <a:uLnTx/>
                <a:uFillTx/>
              </a:rPr>
              <a:t>ps</a:t>
            </a: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a:t>
            </a:r>
            <a:r>
              <a:rPr lang="en-US" b="1" i="0" dirty="0" err="1">
                <a:effectLst/>
                <a:latin typeface="Söhne"/>
              </a:rPr>
              <a:t>ps</a:t>
            </a:r>
            <a:r>
              <a:rPr lang="en-US" b="1" i="0" dirty="0">
                <a:effectLst/>
                <a:latin typeface="Söhne"/>
              </a:rPr>
              <a:t> -a</a:t>
            </a:r>
            <a:r>
              <a:rPr lang="en-US" b="0" i="0" dirty="0">
                <a:solidFill>
                  <a:srgbClr val="374151"/>
                </a:solidFill>
                <a:effectLst/>
                <a:latin typeface="Söhne"/>
              </a:rPr>
              <a:t>: List all containers (including stopped ones).</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435646" y="3150604"/>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a:t>
            </a:r>
            <a:r>
              <a:rPr kumimoji="0" lang="en-US" sz="1800" b="0" i="0" u="none" strike="noStrike" kern="0" cap="none" spc="0" normalizeH="0" baseline="0" noProof="0" dirty="0" err="1">
                <a:ln>
                  <a:noFill/>
                </a:ln>
                <a:solidFill>
                  <a:srgbClr val="000000"/>
                </a:solidFill>
                <a:effectLst/>
                <a:uLnTx/>
                <a:uFillTx/>
              </a:rPr>
              <a:t>ps</a:t>
            </a:r>
            <a:r>
              <a:rPr kumimoji="0" lang="en-US" sz="1800" b="0" i="0" u="none" strike="noStrike" kern="0" cap="none" spc="0" normalizeH="0" baseline="0" noProof="0" dirty="0">
                <a:ln>
                  <a:noFill/>
                </a:ln>
                <a:solidFill>
                  <a:srgbClr val="000000"/>
                </a:solidFill>
                <a:effectLst/>
                <a:uLnTx/>
                <a:uFillTx/>
              </a:rPr>
              <a:t> -a</a:t>
            </a:r>
          </a:p>
        </p:txBody>
      </p:sp>
      <p:sp>
        <p:nvSpPr>
          <p:cNvPr id="10" name="Title 1">
            <a:extLst>
              <a:ext uri="{FF2B5EF4-FFF2-40B4-BE49-F238E27FC236}">
                <a16:creationId xmlns:a16="http://schemas.microsoft.com/office/drawing/2014/main" id="{5EA9BE2A-1BAA-1902-B286-5C93C0DB8ABF}"/>
              </a:ext>
            </a:extLst>
          </p:cNvPr>
          <p:cNvSpPr txBox="1">
            <a:spLocks/>
          </p:cNvSpPr>
          <p:nvPr/>
        </p:nvSpPr>
        <p:spPr>
          <a:xfrm>
            <a:off x="205412" y="648000"/>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fontAlgn="auto">
              <a:spcAft>
                <a:spcPts val="0"/>
              </a:spcAft>
            </a:pPr>
            <a:endParaRPr lang="en-US" dirty="0"/>
          </a:p>
        </p:txBody>
      </p:sp>
    </p:spTree>
    <p:extLst>
      <p:ext uri="{BB962C8B-B14F-4D97-AF65-F5344CB8AC3E}">
        <p14:creationId xmlns:p14="http://schemas.microsoft.com/office/powerpoint/2010/main" val="354638067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p:txBody>
          <a:bodyPr/>
          <a:lstStyle/>
          <a:p>
            <a:r>
              <a:rPr lang="en-US" dirty="0"/>
              <a:t>Docker-</a:t>
            </a:r>
            <a:r>
              <a:rPr lang="en-US" dirty="0" err="1"/>
              <a:t>compose.yaml</a:t>
            </a:r>
            <a:r>
              <a:rPr lang="en-US" dirty="0"/>
              <a:t> file</a:t>
            </a:r>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50</a:t>
            </a:fld>
            <a:endParaRPr lang="en-US" noProof="1"/>
          </a:p>
        </p:txBody>
      </p:sp>
      <p:sp>
        <p:nvSpPr>
          <p:cNvPr id="8" name="Content Placeholder 7">
            <a:extLst>
              <a:ext uri="{FF2B5EF4-FFF2-40B4-BE49-F238E27FC236}">
                <a16:creationId xmlns:a16="http://schemas.microsoft.com/office/drawing/2014/main" id="{A21EA503-BF22-8096-1624-768A59BF8750}"/>
              </a:ext>
            </a:extLst>
          </p:cNvPr>
          <p:cNvSpPr>
            <a:spLocks noGrp="1"/>
          </p:cNvSpPr>
          <p:nvPr>
            <p:ph sz="quarter" idx="1"/>
          </p:nvPr>
        </p:nvSpPr>
        <p:spPr>
          <a:xfrm>
            <a:off x="205200" y="1296000"/>
            <a:ext cx="6239667" cy="4240800"/>
          </a:xfrm>
        </p:spPr>
        <p:txBody>
          <a:bodyPr/>
          <a:lstStyle/>
          <a:p>
            <a:r>
              <a:rPr lang="en-US" dirty="0"/>
              <a:t>Environment: The environment section allows you to set environment variables for a service.</a:t>
            </a:r>
          </a:p>
          <a:p>
            <a:r>
              <a:rPr lang="en-US" dirty="0"/>
              <a:t>Volumes: The volumes section is used to mount local directories or named volumes into a container.</a:t>
            </a:r>
          </a:p>
          <a:p>
            <a:r>
              <a:rPr lang="en-US" dirty="0"/>
              <a:t>Ports: The ports section maps ports on the host to ports on the container.</a:t>
            </a:r>
            <a:endParaRPr lang="en-US" i="0" dirty="0">
              <a:effectLst/>
              <a:latin typeface="Söhne"/>
            </a:endParaRPr>
          </a:p>
          <a:p>
            <a:r>
              <a:rPr lang="en-US" i="0" dirty="0">
                <a:effectLst/>
                <a:latin typeface="Söhne"/>
              </a:rPr>
              <a:t>Depends On: The </a:t>
            </a:r>
            <a:r>
              <a:rPr lang="en-US" i="0" dirty="0" err="1">
                <a:effectLst/>
                <a:latin typeface="Söhne"/>
              </a:rPr>
              <a:t>depends_on</a:t>
            </a:r>
            <a:r>
              <a:rPr lang="en-US" i="0" dirty="0">
                <a:effectLst/>
                <a:latin typeface="Söhne"/>
              </a:rPr>
              <a:t> section defines dependencies between services, ensuring that one service starts only after the services it depends on are running.</a:t>
            </a:r>
          </a:p>
          <a:p>
            <a:r>
              <a:rPr lang="en-US" dirty="0">
                <a:latin typeface="Söhne"/>
              </a:rPr>
              <a:t>Networks: While not shown in the example, you can define custom networks to facilitate communication between containers.</a:t>
            </a:r>
          </a:p>
          <a:p>
            <a:endParaRPr lang="en-US" dirty="0"/>
          </a:p>
        </p:txBody>
      </p:sp>
      <p:pic>
        <p:nvPicPr>
          <p:cNvPr id="4" name="Content Placeholder 5">
            <a:extLst>
              <a:ext uri="{FF2B5EF4-FFF2-40B4-BE49-F238E27FC236}">
                <a16:creationId xmlns:a16="http://schemas.microsoft.com/office/drawing/2014/main" id="{97F6A472-555E-2F07-9C1A-6F6A439B795C}"/>
              </a:ext>
            </a:extLst>
          </p:cNvPr>
          <p:cNvPicPr>
            <a:picLocks noChangeAspect="1"/>
          </p:cNvPicPr>
          <p:nvPr/>
        </p:nvPicPr>
        <p:blipFill>
          <a:blip r:embed="rId2"/>
          <a:stretch>
            <a:fillRect/>
          </a:stretch>
        </p:blipFill>
        <p:spPr>
          <a:xfrm>
            <a:off x="6723201" y="1240315"/>
            <a:ext cx="4040799" cy="4241800"/>
          </a:xfrm>
          <a:prstGeom prst="rect">
            <a:avLst/>
          </a:prstGeom>
        </p:spPr>
      </p:pic>
    </p:spTree>
    <p:extLst>
      <p:ext uri="{BB962C8B-B14F-4D97-AF65-F5344CB8AC3E}">
        <p14:creationId xmlns:p14="http://schemas.microsoft.com/office/powerpoint/2010/main" val="408661600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a:xfrm>
            <a:off x="205200" y="647999"/>
            <a:ext cx="10558800" cy="1704101"/>
          </a:xfrm>
        </p:spPr>
        <p:txBody>
          <a:bodyPr/>
          <a:lstStyle/>
          <a:p>
            <a:r>
              <a:rPr lang="en-US" dirty="0"/>
              <a:t>Example 1: Docker Compose example that includes a web application using Node.js and a MongoDB database. In this example, we'll use Express.js for the web application and the official MongoDB image for the database.</a:t>
            </a:r>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51</a:t>
            </a:fld>
            <a:endParaRPr lang="en-US" noProof="1"/>
          </a:p>
        </p:txBody>
      </p:sp>
      <p:sp>
        <p:nvSpPr>
          <p:cNvPr id="16" name="TextBox 15">
            <a:extLst>
              <a:ext uri="{FF2B5EF4-FFF2-40B4-BE49-F238E27FC236}">
                <a16:creationId xmlns:a16="http://schemas.microsoft.com/office/drawing/2014/main" id="{53A5A60D-9002-15DF-DDF4-BFD66B916216}"/>
              </a:ext>
            </a:extLst>
          </p:cNvPr>
          <p:cNvSpPr txBox="1"/>
          <p:nvPr/>
        </p:nvSpPr>
        <p:spPr>
          <a:xfrm>
            <a:off x="765672" y="2655065"/>
            <a:ext cx="7717316" cy="430241"/>
          </a:xfrm>
          <a:prstGeom prst="rect">
            <a:avLst/>
          </a:prstGeom>
          <a:noFill/>
        </p:spPr>
        <p:txBody>
          <a:bodyPr wrap="non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https://github.com/luckyfker/docker-compose-example1.git</a:t>
            </a:r>
          </a:p>
        </p:txBody>
      </p:sp>
    </p:spTree>
    <p:extLst>
      <p:ext uri="{BB962C8B-B14F-4D97-AF65-F5344CB8AC3E}">
        <p14:creationId xmlns:p14="http://schemas.microsoft.com/office/powerpoint/2010/main" val="5706927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a:xfrm>
            <a:off x="205200" y="647999"/>
            <a:ext cx="10558800" cy="1704101"/>
          </a:xfrm>
        </p:spPr>
        <p:txBody>
          <a:bodyPr/>
          <a:lstStyle/>
          <a:p>
            <a:r>
              <a:rPr lang="en-US" dirty="0"/>
              <a:t>Docker-</a:t>
            </a:r>
            <a:r>
              <a:rPr lang="en-US" dirty="0" err="1"/>
              <a:t>compose.yml</a:t>
            </a:r>
            <a:endParaRPr lang="en-US" dirty="0"/>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52</a:t>
            </a:fld>
            <a:endParaRPr lang="en-US" noProof="1"/>
          </a:p>
        </p:txBody>
      </p:sp>
      <p:pic>
        <p:nvPicPr>
          <p:cNvPr id="10" name="Content Placeholder 9">
            <a:extLst>
              <a:ext uri="{FF2B5EF4-FFF2-40B4-BE49-F238E27FC236}">
                <a16:creationId xmlns:a16="http://schemas.microsoft.com/office/drawing/2014/main" id="{BC6C18C1-D062-3F50-CBBA-52D03347A8D2}"/>
              </a:ext>
            </a:extLst>
          </p:cNvPr>
          <p:cNvPicPr>
            <a:picLocks noGrp="1" noChangeAspect="1"/>
          </p:cNvPicPr>
          <p:nvPr>
            <p:ph sz="quarter" idx="1"/>
          </p:nvPr>
        </p:nvPicPr>
        <p:blipFill>
          <a:blip r:embed="rId2"/>
          <a:stretch>
            <a:fillRect/>
          </a:stretch>
        </p:blipFill>
        <p:spPr>
          <a:xfrm>
            <a:off x="493490" y="1174214"/>
            <a:ext cx="4932531" cy="4241800"/>
          </a:xfrm>
        </p:spPr>
      </p:pic>
      <p:sp>
        <p:nvSpPr>
          <p:cNvPr id="11" name="TextBox 10">
            <a:extLst>
              <a:ext uri="{FF2B5EF4-FFF2-40B4-BE49-F238E27FC236}">
                <a16:creationId xmlns:a16="http://schemas.microsoft.com/office/drawing/2014/main" id="{3478FB04-F09D-8EED-8996-30DCC479FC46}"/>
              </a:ext>
            </a:extLst>
          </p:cNvPr>
          <p:cNvSpPr txBox="1"/>
          <p:nvPr/>
        </p:nvSpPr>
        <p:spPr>
          <a:xfrm>
            <a:off x="5577656" y="1174214"/>
            <a:ext cx="5034708" cy="4152441"/>
          </a:xfrm>
          <a:prstGeom prst="rect">
            <a:avLst/>
          </a:prstGeom>
          <a:noFill/>
        </p:spPr>
        <p:txBody>
          <a:bodyPr wrap="square" lIns="0" tIns="0" rIns="0" bIns="0" rtlCol="0">
            <a:noAutofit/>
          </a:bodyPr>
          <a:lstStyle/>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Version:</a:t>
            </a:r>
            <a:r>
              <a:rPr kumimoji="0" lang="en-US" altLang="en-US" sz="1200" b="0" i="0" u="none" strike="noStrike" cap="none" normalizeH="0" baseline="0" dirty="0">
                <a:ln>
                  <a:noFill/>
                </a:ln>
                <a:effectLst/>
                <a:latin typeface="Söhne"/>
              </a:rPr>
              <a:t> Specifies the version of the Docker Compose file syntax.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Services:</a:t>
            </a:r>
            <a:endParaRPr kumimoji="0" lang="en-US" altLang="en-US" sz="1200" b="0" i="0" u="none" strike="noStrike" cap="none" normalizeH="0" baseline="0" dirty="0">
              <a:ln>
                <a:noFill/>
              </a:ln>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web:</a:t>
            </a:r>
            <a:r>
              <a:rPr kumimoji="0" lang="en-US" altLang="en-US" sz="1200" b="0" i="0" u="none" strike="noStrike" cap="none" normalizeH="0" baseline="0" dirty="0">
                <a:ln>
                  <a:noFill/>
                </a:ln>
                <a:effectLst/>
                <a:latin typeface="Söhne"/>
              </a:rPr>
              <a:t> Defines the web service.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Build:</a:t>
            </a:r>
            <a:r>
              <a:rPr kumimoji="0" lang="en-US" altLang="en-US" sz="1200" b="0" i="0" u="none" strike="noStrike" cap="none" normalizeH="0" baseline="0" dirty="0">
                <a:ln>
                  <a:noFill/>
                </a:ln>
                <a:effectLst/>
                <a:latin typeface="Söhne"/>
              </a:rPr>
              <a:t> Specifies that the service should be built using the </a:t>
            </a:r>
            <a:r>
              <a:rPr kumimoji="0" lang="en-US" altLang="en-US" sz="1200" b="0" i="0" u="none" strike="noStrike" cap="none" normalizeH="0" baseline="0" dirty="0" err="1">
                <a:ln>
                  <a:noFill/>
                </a:ln>
                <a:effectLst/>
                <a:latin typeface="Söhne"/>
              </a:rPr>
              <a:t>Dockerfile</a:t>
            </a:r>
            <a:r>
              <a:rPr kumimoji="0" lang="en-US" altLang="en-US" sz="1200" b="0" i="0" u="none" strike="noStrike" cap="none" normalizeH="0" baseline="0" dirty="0">
                <a:ln>
                  <a:noFill/>
                </a:ln>
                <a:effectLst/>
                <a:latin typeface="Söhne"/>
              </a:rPr>
              <a:t> located in the </a:t>
            </a:r>
            <a:r>
              <a:rPr kumimoji="0" lang="en-US" altLang="en-US" sz="1200" b="1" i="0" u="none" strike="noStrike" cap="none" normalizeH="0" baseline="0" dirty="0">
                <a:ln>
                  <a:noFill/>
                </a:ln>
                <a:effectLst/>
                <a:latin typeface="Söhne Mono"/>
              </a:rPr>
              <a:t>./web</a:t>
            </a:r>
            <a:r>
              <a:rPr kumimoji="0" lang="en-US" altLang="en-US" sz="1200" b="0" i="0" u="none" strike="noStrike" cap="none" normalizeH="0" baseline="0" dirty="0">
                <a:ln>
                  <a:noFill/>
                </a:ln>
                <a:effectLst/>
                <a:latin typeface="Söhne"/>
              </a:rPr>
              <a:t> directory.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Ports:</a:t>
            </a:r>
            <a:r>
              <a:rPr kumimoji="0" lang="en-US" altLang="en-US" sz="1200" b="0" i="0" u="none" strike="noStrike" cap="none" normalizeH="0" baseline="0" dirty="0">
                <a:ln>
                  <a:noFill/>
                </a:ln>
                <a:effectLst/>
                <a:latin typeface="Söhne"/>
              </a:rPr>
              <a:t> Maps port 3000 on the host to port 3000 on the container.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effectLst/>
                <a:latin typeface="Söhne"/>
              </a:rPr>
              <a:t>Depends_on</a:t>
            </a:r>
            <a:r>
              <a:rPr kumimoji="0" lang="en-US" altLang="en-US" sz="1200" b="1" i="0" u="none" strike="noStrike" cap="none" normalizeH="0" baseline="0" dirty="0">
                <a:ln>
                  <a:noFill/>
                </a:ln>
                <a:effectLst/>
                <a:latin typeface="Söhne"/>
              </a:rPr>
              <a:t>:</a:t>
            </a:r>
            <a:r>
              <a:rPr kumimoji="0" lang="en-US" altLang="en-US" sz="1200" b="0" i="0" u="none" strike="noStrike" cap="none" normalizeH="0" baseline="0" dirty="0">
                <a:ln>
                  <a:noFill/>
                </a:ln>
                <a:effectLst/>
                <a:latin typeface="Söhne"/>
              </a:rPr>
              <a:t> Ensures that the </a:t>
            </a:r>
            <a:r>
              <a:rPr kumimoji="0" lang="en-US" altLang="en-US" sz="1200" b="1" i="0" u="none" strike="noStrike" cap="none" normalizeH="0" baseline="0" dirty="0">
                <a:ln>
                  <a:noFill/>
                </a:ln>
                <a:effectLst/>
                <a:latin typeface="Söhne Mono"/>
              </a:rPr>
              <a:t>web</a:t>
            </a:r>
            <a:r>
              <a:rPr kumimoji="0" lang="en-US" altLang="en-US" sz="1200" b="0" i="0" u="none" strike="noStrike" cap="none" normalizeH="0" baseline="0" dirty="0">
                <a:ln>
                  <a:noFill/>
                </a:ln>
                <a:effectLst/>
                <a:latin typeface="Söhne"/>
              </a:rPr>
              <a:t> service starts only after the </a:t>
            </a:r>
            <a:r>
              <a:rPr kumimoji="0" lang="en-US" altLang="en-US" sz="1200" b="1" i="0" u="none" strike="noStrike" cap="none" normalizeH="0" baseline="0" dirty="0">
                <a:ln>
                  <a:noFill/>
                </a:ln>
                <a:effectLst/>
                <a:latin typeface="Söhne Mono"/>
              </a:rPr>
              <a:t>database</a:t>
            </a:r>
            <a:r>
              <a:rPr kumimoji="0" lang="en-US" altLang="en-US" sz="1200" b="0" i="0" u="none" strike="noStrike" cap="none" normalizeH="0" baseline="0" dirty="0">
                <a:ln>
                  <a:noFill/>
                </a:ln>
                <a:effectLst/>
                <a:latin typeface="Söhne"/>
              </a:rPr>
              <a:t> service is up.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database:</a:t>
            </a:r>
            <a:r>
              <a:rPr kumimoji="0" lang="en-US" altLang="en-US" sz="1200" b="0" i="0" u="none" strike="noStrike" cap="none" normalizeH="0" baseline="0" dirty="0">
                <a:ln>
                  <a:noFill/>
                </a:ln>
                <a:effectLst/>
                <a:latin typeface="Söhne"/>
              </a:rPr>
              <a:t> Defines the database service.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Image:</a:t>
            </a:r>
            <a:r>
              <a:rPr kumimoji="0" lang="en-US" altLang="en-US" sz="1200" b="0" i="0" u="none" strike="noStrike" cap="none" normalizeH="0" baseline="0" dirty="0">
                <a:ln>
                  <a:noFill/>
                </a:ln>
                <a:effectLst/>
                <a:latin typeface="Söhne"/>
              </a:rPr>
              <a:t> Specifies the MongoDB image to use.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Ports:</a:t>
            </a:r>
            <a:r>
              <a:rPr kumimoji="0" lang="en-US" altLang="en-US" sz="1200" b="0" i="0" u="none" strike="noStrike" cap="none" normalizeH="0" baseline="0" dirty="0">
                <a:ln>
                  <a:noFill/>
                </a:ln>
                <a:effectLst/>
                <a:latin typeface="Söhne"/>
              </a:rPr>
              <a:t> Maps port 27017 on the host to port 27017 on the container.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effectLst/>
                <a:latin typeface="Söhne"/>
              </a:rPr>
              <a:t>Volumes:</a:t>
            </a:r>
            <a:r>
              <a:rPr kumimoji="0" lang="en-US" altLang="en-US" sz="1200" b="0" i="0" u="none" strike="noStrike" cap="none" normalizeH="0" baseline="0" dirty="0">
                <a:ln>
                  <a:noFill/>
                </a:ln>
                <a:effectLst/>
                <a:latin typeface="Söhne"/>
              </a:rPr>
              <a:t> Mounts the local </a:t>
            </a:r>
            <a:r>
              <a:rPr kumimoji="0" lang="en-US" altLang="en-US" sz="1200" b="1" i="0" u="none" strike="noStrike" cap="none" normalizeH="0" baseline="0" dirty="0">
                <a:ln>
                  <a:noFill/>
                </a:ln>
                <a:effectLst/>
                <a:latin typeface="Söhne Mono"/>
              </a:rPr>
              <a:t>./database/data</a:t>
            </a:r>
            <a:r>
              <a:rPr kumimoji="0" lang="en-US" altLang="en-US" sz="1200" b="0" i="0" u="none" strike="noStrike" cap="none" normalizeH="0" baseline="0" dirty="0">
                <a:ln>
                  <a:noFill/>
                </a:ln>
                <a:effectLst/>
                <a:latin typeface="Söhne"/>
              </a:rPr>
              <a:t> directory to the </a:t>
            </a:r>
            <a:r>
              <a:rPr kumimoji="0" lang="en-US" altLang="en-US" sz="1200" b="1" i="0" u="none" strike="noStrike" cap="none" normalizeH="0" baseline="0" dirty="0">
                <a:ln>
                  <a:noFill/>
                </a:ln>
                <a:effectLst/>
                <a:latin typeface="Söhne Mono"/>
              </a:rPr>
              <a:t>/data/</a:t>
            </a:r>
            <a:r>
              <a:rPr kumimoji="0" lang="en-US" altLang="en-US" sz="1200" b="1" i="0" u="none" strike="noStrike" cap="none" normalizeH="0" baseline="0" dirty="0" err="1">
                <a:ln>
                  <a:noFill/>
                </a:ln>
                <a:effectLst/>
                <a:latin typeface="Söhne Mono"/>
              </a:rPr>
              <a:t>db</a:t>
            </a:r>
            <a:r>
              <a:rPr kumimoji="0" lang="en-US" altLang="en-US" sz="1200" b="0" i="0" u="none" strike="noStrike" cap="none" normalizeH="0" baseline="0" dirty="0">
                <a:ln>
                  <a:noFill/>
                </a:ln>
                <a:effectLst/>
                <a:latin typeface="Söhne"/>
              </a:rPr>
              <a:t> directory inside the container to persist MongoDB data.</a:t>
            </a:r>
          </a:p>
        </p:txBody>
      </p:sp>
    </p:spTree>
    <p:extLst>
      <p:ext uri="{BB962C8B-B14F-4D97-AF65-F5344CB8AC3E}">
        <p14:creationId xmlns:p14="http://schemas.microsoft.com/office/powerpoint/2010/main" val="409825286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a:xfrm>
            <a:off x="205200" y="647999"/>
            <a:ext cx="10558800" cy="1704101"/>
          </a:xfrm>
        </p:spPr>
        <p:txBody>
          <a:bodyPr/>
          <a:lstStyle/>
          <a:p>
            <a:r>
              <a:rPr lang="en-US" dirty="0"/>
              <a:t>Docker-</a:t>
            </a:r>
            <a:r>
              <a:rPr lang="en-US" dirty="0" err="1"/>
              <a:t>compose.yml</a:t>
            </a:r>
            <a:endParaRPr lang="en-US" dirty="0"/>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53</a:t>
            </a:fld>
            <a:endParaRPr lang="en-US" noProof="1"/>
          </a:p>
        </p:txBody>
      </p:sp>
      <p:pic>
        <p:nvPicPr>
          <p:cNvPr id="8" name="Picture 7">
            <a:extLst>
              <a:ext uri="{FF2B5EF4-FFF2-40B4-BE49-F238E27FC236}">
                <a16:creationId xmlns:a16="http://schemas.microsoft.com/office/drawing/2014/main" id="{9B125E4F-CDEB-65E3-0589-4BD78E0C4B0E}"/>
              </a:ext>
            </a:extLst>
          </p:cNvPr>
          <p:cNvPicPr>
            <a:picLocks noChangeAspect="1"/>
          </p:cNvPicPr>
          <p:nvPr/>
        </p:nvPicPr>
        <p:blipFill>
          <a:blip r:embed="rId2"/>
          <a:stretch>
            <a:fillRect/>
          </a:stretch>
        </p:blipFill>
        <p:spPr>
          <a:xfrm>
            <a:off x="859316" y="2112952"/>
            <a:ext cx="7772400" cy="1581150"/>
          </a:xfrm>
          <a:prstGeom prst="rect">
            <a:avLst/>
          </a:prstGeom>
        </p:spPr>
      </p:pic>
      <p:sp>
        <p:nvSpPr>
          <p:cNvPr id="9" name="TextBox 8">
            <a:extLst>
              <a:ext uri="{FF2B5EF4-FFF2-40B4-BE49-F238E27FC236}">
                <a16:creationId xmlns:a16="http://schemas.microsoft.com/office/drawing/2014/main" id="{E364F9CC-FA61-FC08-71F6-C8C03263BFFD}"/>
              </a:ext>
            </a:extLst>
          </p:cNvPr>
          <p:cNvSpPr txBox="1"/>
          <p:nvPr/>
        </p:nvSpPr>
        <p:spPr>
          <a:xfrm>
            <a:off x="859316" y="1561526"/>
            <a:ext cx="3365653" cy="31685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 docker-compose up</a:t>
            </a:r>
          </a:p>
        </p:txBody>
      </p:sp>
      <p:pic>
        <p:nvPicPr>
          <p:cNvPr id="12" name="Content Placeholder 5">
            <a:extLst>
              <a:ext uri="{FF2B5EF4-FFF2-40B4-BE49-F238E27FC236}">
                <a16:creationId xmlns:a16="http://schemas.microsoft.com/office/drawing/2014/main" id="{F2C81DEE-0F05-A244-F770-C6CEA1466A0A}"/>
              </a:ext>
            </a:extLst>
          </p:cNvPr>
          <p:cNvPicPr>
            <a:picLocks noGrp="1" noChangeAspect="1"/>
          </p:cNvPicPr>
          <p:nvPr>
            <p:ph sz="quarter" idx="1"/>
          </p:nvPr>
        </p:nvPicPr>
        <p:blipFill>
          <a:blip r:embed="rId3"/>
          <a:stretch>
            <a:fillRect/>
          </a:stretch>
        </p:blipFill>
        <p:spPr>
          <a:xfrm>
            <a:off x="859316" y="4246819"/>
            <a:ext cx="5799405" cy="1002593"/>
          </a:xfrm>
        </p:spPr>
      </p:pic>
      <p:sp>
        <p:nvSpPr>
          <p:cNvPr id="13" name="TextBox 12">
            <a:extLst>
              <a:ext uri="{FF2B5EF4-FFF2-40B4-BE49-F238E27FC236}">
                <a16:creationId xmlns:a16="http://schemas.microsoft.com/office/drawing/2014/main" id="{11FBF3B1-3D18-900F-DDE4-84977462A431}"/>
              </a:ext>
            </a:extLst>
          </p:cNvPr>
          <p:cNvSpPr txBox="1"/>
          <p:nvPr/>
        </p:nvSpPr>
        <p:spPr>
          <a:xfrm>
            <a:off x="929089" y="3931289"/>
            <a:ext cx="3365653" cy="316850"/>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buFontTx/>
              <a:buNone/>
              <a:tabLst/>
            </a:pPr>
            <a:r>
              <a:rPr kumimoji="0" lang="en-US" sz="1800" b="0" i="0" u="none" strike="noStrike" kern="0" cap="none" spc="0" normalizeH="0" baseline="0" noProof="0" dirty="0">
                <a:ln>
                  <a:noFill/>
                </a:ln>
                <a:solidFill>
                  <a:srgbClr val="000000"/>
                </a:solidFill>
                <a:effectLst/>
                <a:uLnTx/>
                <a:uFillTx/>
              </a:rPr>
              <a:t>Container is running</a:t>
            </a:r>
          </a:p>
        </p:txBody>
      </p:sp>
    </p:spTree>
    <p:extLst>
      <p:ext uri="{BB962C8B-B14F-4D97-AF65-F5344CB8AC3E}">
        <p14:creationId xmlns:p14="http://schemas.microsoft.com/office/powerpoint/2010/main" val="327565390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DC89F-DDAF-C710-D63E-8BB6F3DC1AE5}"/>
              </a:ext>
            </a:extLst>
          </p:cNvPr>
          <p:cNvSpPr>
            <a:spLocks noGrp="1"/>
          </p:cNvSpPr>
          <p:nvPr>
            <p:ph type="title"/>
          </p:nvPr>
        </p:nvSpPr>
        <p:spPr>
          <a:xfrm>
            <a:off x="205200" y="647999"/>
            <a:ext cx="10558800" cy="1704101"/>
          </a:xfrm>
        </p:spPr>
        <p:txBody>
          <a:bodyPr/>
          <a:lstStyle/>
          <a:p>
            <a:r>
              <a:rPr lang="en-US" dirty="0"/>
              <a:t>Docker-</a:t>
            </a:r>
            <a:r>
              <a:rPr lang="en-US" dirty="0" err="1"/>
              <a:t>compose.yml</a:t>
            </a:r>
            <a:endParaRPr lang="en-US" dirty="0"/>
          </a:p>
        </p:txBody>
      </p:sp>
      <p:sp>
        <p:nvSpPr>
          <p:cNvPr id="3" name="Text Placeholder 2">
            <a:extLst>
              <a:ext uri="{FF2B5EF4-FFF2-40B4-BE49-F238E27FC236}">
                <a16:creationId xmlns:a16="http://schemas.microsoft.com/office/drawing/2014/main" id="{C23E5CB9-F7DB-E217-B530-915BEB6D628B}"/>
              </a:ext>
            </a:extLst>
          </p:cNvPr>
          <p:cNvSpPr>
            <a:spLocks noGrp="1"/>
          </p:cNvSpPr>
          <p:nvPr>
            <p:ph type="body" sz="quarter" idx="15"/>
          </p:nvPr>
        </p:nvSpPr>
        <p:spPr/>
        <p:txBody>
          <a:bodyPr/>
          <a:lstStyle/>
          <a:p>
            <a:r>
              <a:rPr lang="en-US" dirty="0"/>
              <a:t>IV. Docker compose</a:t>
            </a:r>
          </a:p>
        </p:txBody>
      </p:sp>
      <p:sp>
        <p:nvSpPr>
          <p:cNvPr id="5" name="Slide Number Placeholder 4">
            <a:extLst>
              <a:ext uri="{FF2B5EF4-FFF2-40B4-BE49-F238E27FC236}">
                <a16:creationId xmlns:a16="http://schemas.microsoft.com/office/drawing/2014/main" id="{00455A53-66DF-688F-7B6D-F70A7D29E7BA}"/>
              </a:ext>
            </a:extLst>
          </p:cNvPr>
          <p:cNvSpPr>
            <a:spLocks noGrp="1"/>
          </p:cNvSpPr>
          <p:nvPr>
            <p:ph type="sldNum" sz="quarter" idx="12"/>
          </p:nvPr>
        </p:nvSpPr>
        <p:spPr/>
        <p:txBody>
          <a:bodyPr/>
          <a:lstStyle/>
          <a:p>
            <a:fld id="{4898AEC0-503E-4FA4-859C-D0F72D6E3F79}" type="slidenum">
              <a:rPr lang="en-US" noProof="1" smtClean="0"/>
              <a:pPr/>
              <a:t>54</a:t>
            </a:fld>
            <a:endParaRPr lang="en-US" noProof="1"/>
          </a:p>
        </p:txBody>
      </p:sp>
      <p:sp>
        <p:nvSpPr>
          <p:cNvPr id="7" name="Rectangle 1">
            <a:extLst>
              <a:ext uri="{FF2B5EF4-FFF2-40B4-BE49-F238E27FC236}">
                <a16:creationId xmlns:a16="http://schemas.microsoft.com/office/drawing/2014/main" id="{758294BE-F204-430C-DD84-96EC776E2A71}"/>
              </a:ext>
            </a:extLst>
          </p:cNvPr>
          <p:cNvSpPr>
            <a:spLocks noGrp="1" noChangeArrowheads="1"/>
          </p:cNvSpPr>
          <p:nvPr>
            <p:ph sz="quarter" idx="1"/>
          </p:nvPr>
        </p:nvSpPr>
        <p:spPr bwMode="auto">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198375" rIns="0" bIns="198375"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Version:</a:t>
            </a:r>
            <a:r>
              <a:rPr kumimoji="0" lang="en-US" altLang="en-US" sz="1200" b="0" i="0" u="none" strike="noStrike" cap="none" normalizeH="0" baseline="0" dirty="0">
                <a:ln>
                  <a:noFill/>
                </a:ln>
                <a:solidFill>
                  <a:srgbClr val="374151"/>
                </a:solidFill>
                <a:effectLst/>
                <a:latin typeface="Söhne"/>
              </a:rPr>
              <a:t> Specifies the version of the Docker Compose file syntax.</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Services:</a:t>
            </a:r>
            <a:endParaRPr kumimoji="0" lang="en-US" altLang="en-US" sz="1200" b="0" i="0" u="none" strike="noStrike" cap="none" normalizeH="0" baseline="0" dirty="0">
              <a:ln>
                <a:noFill/>
              </a:ln>
              <a:solidFill>
                <a:srgbClr val="374151"/>
              </a:solidFill>
              <a:effectLst/>
              <a:latin typeface="Söhne"/>
            </a:endParaRP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web:</a:t>
            </a:r>
            <a:r>
              <a:rPr kumimoji="0" lang="en-US" altLang="en-US" sz="1200" b="0" i="0" u="none" strike="noStrike" cap="none" normalizeH="0" baseline="0" dirty="0">
                <a:ln>
                  <a:noFill/>
                </a:ln>
                <a:solidFill>
                  <a:srgbClr val="374151"/>
                </a:solidFill>
                <a:effectLst/>
                <a:latin typeface="Söhne"/>
              </a:rPr>
              <a:t> Defines the web service.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Build:</a:t>
            </a:r>
            <a:r>
              <a:rPr kumimoji="0" lang="en-US" altLang="en-US" sz="1200" b="0" i="0" u="none" strike="noStrike" cap="none" normalizeH="0" baseline="0" dirty="0">
                <a:ln>
                  <a:noFill/>
                </a:ln>
                <a:solidFill>
                  <a:srgbClr val="374151"/>
                </a:solidFill>
                <a:effectLst/>
                <a:latin typeface="Söhne"/>
              </a:rPr>
              <a:t> Specifies that the service should be built using the </a:t>
            </a:r>
            <a:r>
              <a:rPr kumimoji="0" lang="en-US" altLang="en-US" sz="1200" b="0" i="0" u="none" strike="noStrike" cap="none" normalizeH="0" baseline="0" dirty="0" err="1">
                <a:ln>
                  <a:noFill/>
                </a:ln>
                <a:solidFill>
                  <a:srgbClr val="374151"/>
                </a:solidFill>
                <a:effectLst/>
                <a:latin typeface="Söhne"/>
              </a:rPr>
              <a:t>Dockerfile</a:t>
            </a:r>
            <a:r>
              <a:rPr kumimoji="0" lang="en-US" altLang="en-US" sz="1200" b="0" i="0" u="none" strike="noStrike" cap="none" normalizeH="0" baseline="0" dirty="0">
                <a:ln>
                  <a:noFill/>
                </a:ln>
                <a:solidFill>
                  <a:srgbClr val="374151"/>
                </a:solidFill>
                <a:effectLst/>
                <a:latin typeface="Söhne"/>
              </a:rPr>
              <a:t> located in the </a:t>
            </a:r>
            <a:r>
              <a:rPr kumimoji="0" lang="en-US" altLang="en-US" b="1" i="0" u="none" strike="noStrike" cap="none" normalizeH="0" baseline="0" dirty="0">
                <a:ln>
                  <a:noFill/>
                </a:ln>
                <a:solidFill>
                  <a:srgbClr val="374151"/>
                </a:solidFill>
                <a:effectLst/>
                <a:latin typeface="Söhne Mono"/>
              </a:rPr>
              <a:t>./web</a:t>
            </a:r>
            <a:r>
              <a:rPr kumimoji="0" lang="en-US" altLang="en-US" sz="1200" b="0" i="0" u="none" strike="noStrike" cap="none" normalizeH="0" baseline="0" dirty="0">
                <a:ln>
                  <a:noFill/>
                </a:ln>
                <a:solidFill>
                  <a:srgbClr val="374151"/>
                </a:solidFill>
                <a:effectLst/>
                <a:latin typeface="Söhne"/>
              </a:rPr>
              <a:t> directory.</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Ports:</a:t>
            </a:r>
            <a:r>
              <a:rPr kumimoji="0" lang="en-US" altLang="en-US" sz="1200" b="0" i="0" u="none" strike="noStrike" cap="none" normalizeH="0" baseline="0" dirty="0">
                <a:ln>
                  <a:noFill/>
                </a:ln>
                <a:solidFill>
                  <a:srgbClr val="374151"/>
                </a:solidFill>
                <a:effectLst/>
                <a:latin typeface="Söhne"/>
              </a:rPr>
              <a:t> Maps port 3000 on the host to port 3000 on the container.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err="1">
                <a:ln>
                  <a:noFill/>
                </a:ln>
                <a:solidFill>
                  <a:srgbClr val="374151"/>
                </a:solidFill>
                <a:effectLst/>
                <a:latin typeface="Söhne"/>
              </a:rPr>
              <a:t>Depends_on</a:t>
            </a:r>
            <a:r>
              <a:rPr kumimoji="0" lang="en-US" altLang="en-US" sz="1200" b="1" i="0" u="none" strike="noStrike" cap="none" normalizeH="0" baseline="0" dirty="0">
                <a:ln>
                  <a:noFill/>
                </a:ln>
                <a:solidFill>
                  <a:srgbClr val="374151"/>
                </a:solidFill>
                <a:effectLst/>
                <a:latin typeface="Söhne"/>
              </a:rPr>
              <a:t>:</a:t>
            </a:r>
            <a:r>
              <a:rPr kumimoji="0" lang="en-US" altLang="en-US" sz="1200" b="0" i="0" u="none" strike="noStrike" cap="none" normalizeH="0" baseline="0" dirty="0">
                <a:ln>
                  <a:noFill/>
                </a:ln>
                <a:solidFill>
                  <a:srgbClr val="374151"/>
                </a:solidFill>
                <a:effectLst/>
                <a:latin typeface="Söhne"/>
              </a:rPr>
              <a:t> Ensures that the </a:t>
            </a:r>
            <a:r>
              <a:rPr kumimoji="0" lang="en-US" altLang="en-US" b="1" i="0" u="none" strike="noStrike" cap="none" normalizeH="0" baseline="0" dirty="0">
                <a:ln>
                  <a:noFill/>
                </a:ln>
                <a:solidFill>
                  <a:srgbClr val="374151"/>
                </a:solidFill>
                <a:effectLst/>
                <a:latin typeface="Söhne Mono"/>
              </a:rPr>
              <a:t>web</a:t>
            </a:r>
            <a:r>
              <a:rPr kumimoji="0" lang="en-US" altLang="en-US" sz="1200" b="0" i="0" u="none" strike="noStrike" cap="none" normalizeH="0" baseline="0" dirty="0">
                <a:ln>
                  <a:noFill/>
                </a:ln>
                <a:solidFill>
                  <a:srgbClr val="374151"/>
                </a:solidFill>
                <a:effectLst/>
                <a:latin typeface="Söhne"/>
              </a:rPr>
              <a:t> service starts only after the </a:t>
            </a:r>
            <a:r>
              <a:rPr kumimoji="0" lang="en-US" altLang="en-US" b="1" i="0" u="none" strike="noStrike" cap="none" normalizeH="0" baseline="0" dirty="0">
                <a:ln>
                  <a:noFill/>
                </a:ln>
                <a:solidFill>
                  <a:srgbClr val="374151"/>
                </a:solidFill>
                <a:effectLst/>
                <a:latin typeface="Söhne Mono"/>
              </a:rPr>
              <a:t>database</a:t>
            </a:r>
            <a:r>
              <a:rPr kumimoji="0" lang="en-US" altLang="en-US" sz="1200" b="0" i="0" u="none" strike="noStrike" cap="none" normalizeH="0" baseline="0" dirty="0">
                <a:ln>
                  <a:noFill/>
                </a:ln>
                <a:solidFill>
                  <a:srgbClr val="374151"/>
                </a:solidFill>
                <a:effectLst/>
                <a:latin typeface="Söhne"/>
              </a:rPr>
              <a:t> service is up.</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database:</a:t>
            </a:r>
            <a:r>
              <a:rPr kumimoji="0" lang="en-US" altLang="en-US" sz="1200" b="0" i="0" u="none" strike="noStrike" cap="none" normalizeH="0" baseline="0" dirty="0">
                <a:ln>
                  <a:noFill/>
                </a:ln>
                <a:solidFill>
                  <a:srgbClr val="374151"/>
                </a:solidFill>
                <a:effectLst/>
                <a:latin typeface="Söhne"/>
              </a:rPr>
              <a:t> Defines the database service.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Image:</a:t>
            </a:r>
            <a:r>
              <a:rPr kumimoji="0" lang="en-US" altLang="en-US" sz="1200" b="0" i="0" u="none" strike="noStrike" cap="none" normalizeH="0" baseline="0" dirty="0">
                <a:ln>
                  <a:noFill/>
                </a:ln>
                <a:solidFill>
                  <a:srgbClr val="374151"/>
                </a:solidFill>
                <a:effectLst/>
                <a:latin typeface="Söhne"/>
              </a:rPr>
              <a:t> Specifies the MongoDB image to use.</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Ports:</a:t>
            </a:r>
            <a:r>
              <a:rPr kumimoji="0" lang="en-US" altLang="en-US" sz="1200" b="0" i="0" u="none" strike="noStrike" cap="none" normalizeH="0" baseline="0" dirty="0">
                <a:ln>
                  <a:noFill/>
                </a:ln>
                <a:solidFill>
                  <a:srgbClr val="374151"/>
                </a:solidFill>
                <a:effectLst/>
                <a:latin typeface="Söhne"/>
              </a:rPr>
              <a:t> Maps port 27017 on the host to port 27017 on the container.</a:t>
            </a:r>
          </a:p>
          <a:p>
            <a:pPr marL="914400" marR="0" lvl="2" indent="0" algn="l" defTabSz="914400" rtl="0" eaLnBrk="0" fontAlgn="base" latinLnBrk="0" hangingPunct="0">
              <a:lnSpc>
                <a:spcPct val="100000"/>
              </a:lnSpc>
              <a:spcBef>
                <a:spcPct val="0"/>
              </a:spcBef>
              <a:spcAft>
                <a:spcPct val="0"/>
              </a:spcAft>
              <a:buClrTx/>
              <a:buSzTx/>
              <a:buFontTx/>
              <a:buChar char="•"/>
              <a:tabLst/>
            </a:pPr>
            <a:r>
              <a:rPr kumimoji="0" lang="en-US" altLang="en-US" sz="1200" b="1" i="0" u="none" strike="noStrike" cap="none" normalizeH="0" baseline="0" dirty="0">
                <a:ln>
                  <a:noFill/>
                </a:ln>
                <a:solidFill>
                  <a:srgbClr val="374151"/>
                </a:solidFill>
                <a:effectLst/>
                <a:latin typeface="Söhne"/>
              </a:rPr>
              <a:t>Volumes:</a:t>
            </a:r>
            <a:r>
              <a:rPr kumimoji="0" lang="en-US" altLang="en-US" sz="1200" b="0" i="0" u="none" strike="noStrike" cap="none" normalizeH="0" baseline="0" dirty="0">
                <a:ln>
                  <a:noFill/>
                </a:ln>
                <a:solidFill>
                  <a:srgbClr val="374151"/>
                </a:solidFill>
                <a:effectLst/>
                <a:latin typeface="Söhne"/>
              </a:rPr>
              <a:t> Mounts the local </a:t>
            </a:r>
            <a:r>
              <a:rPr kumimoji="0" lang="en-US" altLang="en-US" b="1" i="0" u="none" strike="noStrike" cap="none" normalizeH="0" baseline="0" dirty="0">
                <a:ln>
                  <a:noFill/>
                </a:ln>
                <a:solidFill>
                  <a:srgbClr val="374151"/>
                </a:solidFill>
                <a:effectLst/>
                <a:latin typeface="Söhne Mono"/>
              </a:rPr>
              <a:t>./database/data</a:t>
            </a:r>
            <a:r>
              <a:rPr kumimoji="0" lang="en-US" altLang="en-US" sz="1200" b="0" i="0" u="none" strike="noStrike" cap="none" normalizeH="0" baseline="0" dirty="0">
                <a:ln>
                  <a:noFill/>
                </a:ln>
                <a:solidFill>
                  <a:srgbClr val="374151"/>
                </a:solidFill>
                <a:effectLst/>
                <a:latin typeface="Söhne"/>
              </a:rPr>
              <a:t> directory to the </a:t>
            </a:r>
            <a:r>
              <a:rPr kumimoji="0" lang="en-US" altLang="en-US" b="1" i="0" u="none" strike="noStrike" cap="none" normalizeH="0" baseline="0" dirty="0">
                <a:ln>
                  <a:noFill/>
                </a:ln>
                <a:solidFill>
                  <a:srgbClr val="374151"/>
                </a:solidFill>
                <a:effectLst/>
                <a:latin typeface="Söhne Mono"/>
              </a:rPr>
              <a:t>/data/</a:t>
            </a:r>
            <a:r>
              <a:rPr kumimoji="0" lang="en-US" altLang="en-US" b="1" i="0" u="none" strike="noStrike" cap="none" normalizeH="0" baseline="0" dirty="0" err="1">
                <a:ln>
                  <a:noFill/>
                </a:ln>
                <a:solidFill>
                  <a:srgbClr val="374151"/>
                </a:solidFill>
                <a:effectLst/>
                <a:latin typeface="Söhne Mono"/>
              </a:rPr>
              <a:t>db</a:t>
            </a:r>
            <a:r>
              <a:rPr kumimoji="0" lang="en-US" altLang="en-US" sz="1200" b="0" i="0" u="none" strike="noStrike" cap="none" normalizeH="0" baseline="0" dirty="0">
                <a:ln>
                  <a:noFill/>
                </a:ln>
                <a:solidFill>
                  <a:srgbClr val="374151"/>
                </a:solidFill>
                <a:effectLst/>
                <a:latin typeface="Söhne"/>
              </a:rPr>
              <a:t> directory inside the container to persist MongoDB data.</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42495191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 stop</a:t>
            </a:r>
            <a:r>
              <a:rPr lang="en-US" b="0" i="0" dirty="0">
                <a:solidFill>
                  <a:srgbClr val="374151"/>
                </a:solidFill>
                <a:effectLst/>
                <a:latin typeface="Söhne"/>
              </a:rPr>
              <a:t>: Stop a running container.</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6</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stop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start</a:t>
            </a:r>
            <a:r>
              <a:rPr lang="en-US" b="0" i="0" dirty="0">
                <a:solidFill>
                  <a:srgbClr val="374151"/>
                </a:solidFill>
                <a:effectLst/>
                <a:latin typeface="Söhne"/>
              </a:rPr>
              <a:t>: Start a stopped container.</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435646" y="3150604"/>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start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p:txBody>
      </p:sp>
      <p:sp>
        <p:nvSpPr>
          <p:cNvPr id="6" name="Title 1">
            <a:extLst>
              <a:ext uri="{FF2B5EF4-FFF2-40B4-BE49-F238E27FC236}">
                <a16:creationId xmlns:a16="http://schemas.microsoft.com/office/drawing/2014/main" id="{8AF53834-1CC9-A44E-80B7-B5FE59980B0B}"/>
              </a:ext>
            </a:extLst>
          </p:cNvPr>
          <p:cNvSpPr txBox="1">
            <a:spLocks/>
          </p:cNvSpPr>
          <p:nvPr/>
        </p:nvSpPr>
        <p:spPr>
          <a:xfrm>
            <a:off x="205412" y="4051714"/>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restart</a:t>
            </a:r>
            <a:r>
              <a:rPr lang="en-US" b="0" i="0" dirty="0">
                <a:solidFill>
                  <a:srgbClr val="374151"/>
                </a:solidFill>
                <a:effectLst/>
                <a:latin typeface="Söhne"/>
              </a:rPr>
              <a:t>: Stop and start a container.</a:t>
            </a:r>
            <a:endParaRPr lang="en-US" b="1" i="0" dirty="0">
              <a:effectLst/>
              <a:latin typeface="Söhne"/>
            </a:endParaRPr>
          </a:p>
        </p:txBody>
      </p:sp>
      <p:sp>
        <p:nvSpPr>
          <p:cNvPr id="9" name="TextBox 8">
            <a:extLst>
              <a:ext uri="{FF2B5EF4-FFF2-40B4-BE49-F238E27FC236}">
                <a16:creationId xmlns:a16="http://schemas.microsoft.com/office/drawing/2014/main" id="{47533C50-3DA1-57BA-23E6-BAB45D91346A}"/>
              </a:ext>
            </a:extLst>
          </p:cNvPr>
          <p:cNvSpPr txBox="1"/>
          <p:nvPr/>
        </p:nvSpPr>
        <p:spPr>
          <a:xfrm>
            <a:off x="435646" y="4755261"/>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restart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36578242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 exec</a:t>
            </a:r>
            <a:r>
              <a:rPr lang="en-US" b="0" i="0" dirty="0">
                <a:solidFill>
                  <a:srgbClr val="374151"/>
                </a:solidFill>
                <a:effectLst/>
                <a:latin typeface="Söhne"/>
              </a:rPr>
              <a:t>: Run a command in a running container.</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7</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9825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exec [options] </a:t>
            </a:r>
            <a:r>
              <a:rPr kumimoji="0" lang="en-US" sz="1800" b="0" i="0" u="none" strike="noStrike" kern="0" cap="none" spc="0" normalizeH="0" baseline="0" noProof="0" dirty="0" err="1">
                <a:ln>
                  <a:noFill/>
                </a:ln>
                <a:solidFill>
                  <a:srgbClr val="000000"/>
                </a:solidFill>
                <a:effectLst/>
                <a:uLnTx/>
                <a:uFillTx/>
              </a:rPr>
              <a:t>container_id</a:t>
            </a:r>
            <a:r>
              <a:rPr kumimoji="0" lang="en-US" sz="1800" b="0" i="0" u="none" strike="noStrike" kern="0" cap="none" spc="0" normalizeH="0" baseline="0" noProof="0" dirty="0">
                <a:ln>
                  <a:noFill/>
                </a:ln>
                <a:solidFill>
                  <a:srgbClr val="000000"/>
                </a:solidFill>
                <a:effectLst/>
                <a:uLnTx/>
                <a:uFillTx/>
              </a:rPr>
              <a:t> command [</a:t>
            </a:r>
            <a:r>
              <a:rPr kumimoji="0" lang="en-US" sz="1800" b="0" i="0" u="none" strike="noStrike" kern="0" cap="none" spc="0" normalizeH="0" baseline="0" noProof="0" dirty="0" err="1">
                <a:ln>
                  <a:noFill/>
                </a:ln>
                <a:solidFill>
                  <a:srgbClr val="000000"/>
                </a:solidFill>
                <a:effectLst/>
                <a:uLnTx/>
                <a:uFillTx/>
              </a:rPr>
              <a:t>args</a:t>
            </a:r>
            <a:r>
              <a:rPr kumimoji="0" lang="en-US" sz="1800" b="0" i="0" u="none" strike="noStrike" kern="0" cap="none" spc="0" normalizeH="0" baseline="0" noProof="0" dirty="0">
                <a:ln>
                  <a:noFill/>
                </a:ln>
                <a:solidFill>
                  <a:srgbClr val="000000"/>
                </a:solidFill>
                <a:effectLst/>
                <a:uLnTx/>
                <a:uFillTx/>
              </a:rPr>
              <a:t>]</a:t>
            </a: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exec -it my-nginx /bin/bash</a:t>
            </a:r>
          </a:p>
          <a:p>
            <a:pPr marR="0" algn="l" defTabSz="914400" eaLnBrk="1" fontAlgn="auto" latinLnBrk="0" hangingPunct="1">
              <a:spcBef>
                <a:spcPts val="500"/>
              </a:spcBef>
              <a:spcAft>
                <a:spcPts val="0"/>
              </a:spcAft>
              <a:buClrTx/>
              <a:buSzTx/>
              <a:tabLst/>
            </a:pPr>
            <a:endParaRPr lang="en-US" kern="0" dirty="0">
              <a:solidFill>
                <a:srgbClr val="000000"/>
              </a:solidFill>
            </a:endParaRP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build</a:t>
            </a:r>
            <a:r>
              <a:rPr lang="en-US" b="0" i="0" dirty="0">
                <a:solidFill>
                  <a:srgbClr val="374151"/>
                </a:solidFill>
                <a:effectLst/>
                <a:latin typeface="Söhne"/>
              </a:rPr>
              <a:t>: Build an image from a </a:t>
            </a:r>
            <a:r>
              <a:rPr lang="en-US" b="0" i="0" dirty="0" err="1">
                <a:solidFill>
                  <a:srgbClr val="374151"/>
                </a:solidFill>
                <a:effectLst/>
                <a:latin typeface="Söhne"/>
              </a:rPr>
              <a:t>Dockerfile</a:t>
            </a:r>
            <a:r>
              <a:rPr lang="en-US" b="0" i="0" dirty="0">
                <a:solidFill>
                  <a:srgbClr val="374151"/>
                </a:solidFill>
                <a:effectLst/>
                <a:latin typeface="Söhne"/>
              </a:rPr>
              <a:t>.</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435646" y="3150604"/>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build [options] </a:t>
            </a:r>
            <a:r>
              <a:rPr kumimoji="0" lang="en-US" sz="1800" b="0" i="0" u="none" strike="noStrike" kern="0" cap="none" spc="0" normalizeH="0" baseline="0" noProof="0" dirty="0" err="1">
                <a:ln>
                  <a:noFill/>
                </a:ln>
                <a:solidFill>
                  <a:srgbClr val="000000"/>
                </a:solidFill>
                <a:effectLst/>
                <a:uLnTx/>
                <a:uFillTx/>
              </a:rPr>
              <a:t>path_to_dockerfile</a:t>
            </a: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build -t my-node-app .</a:t>
            </a:r>
          </a:p>
        </p:txBody>
      </p:sp>
      <p:sp>
        <p:nvSpPr>
          <p:cNvPr id="6" name="Title 1">
            <a:extLst>
              <a:ext uri="{FF2B5EF4-FFF2-40B4-BE49-F238E27FC236}">
                <a16:creationId xmlns:a16="http://schemas.microsoft.com/office/drawing/2014/main" id="{8AF53834-1CC9-A44E-80B7-B5FE59980B0B}"/>
              </a:ext>
            </a:extLst>
          </p:cNvPr>
          <p:cNvSpPr txBox="1">
            <a:spLocks/>
          </p:cNvSpPr>
          <p:nvPr/>
        </p:nvSpPr>
        <p:spPr>
          <a:xfrm>
            <a:off x="205412" y="4051714"/>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pull</a:t>
            </a:r>
            <a:r>
              <a:rPr lang="en-US" b="0" i="0" dirty="0">
                <a:solidFill>
                  <a:srgbClr val="374151"/>
                </a:solidFill>
                <a:effectLst/>
                <a:latin typeface="Söhne"/>
              </a:rPr>
              <a:t>: Pull an image or a repository from a registry.</a:t>
            </a:r>
            <a:endParaRPr lang="en-US" b="1" i="0" dirty="0">
              <a:effectLst/>
              <a:latin typeface="Söhne"/>
            </a:endParaRPr>
          </a:p>
        </p:txBody>
      </p:sp>
      <p:sp>
        <p:nvSpPr>
          <p:cNvPr id="9" name="TextBox 8">
            <a:extLst>
              <a:ext uri="{FF2B5EF4-FFF2-40B4-BE49-F238E27FC236}">
                <a16:creationId xmlns:a16="http://schemas.microsoft.com/office/drawing/2014/main" id="{47533C50-3DA1-57BA-23E6-BAB45D91346A}"/>
              </a:ext>
            </a:extLst>
          </p:cNvPr>
          <p:cNvSpPr txBox="1"/>
          <p:nvPr/>
        </p:nvSpPr>
        <p:spPr>
          <a:xfrm>
            <a:off x="435646" y="4755261"/>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pull image[:tag]</a:t>
            </a:r>
          </a:p>
        </p:txBody>
      </p:sp>
    </p:spTree>
    <p:extLst>
      <p:ext uri="{BB962C8B-B14F-4D97-AF65-F5344CB8AC3E}">
        <p14:creationId xmlns:p14="http://schemas.microsoft.com/office/powerpoint/2010/main" val="31320590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 push</a:t>
            </a:r>
            <a:r>
              <a:rPr lang="en-US" b="0" i="0" dirty="0">
                <a:solidFill>
                  <a:srgbClr val="374151"/>
                </a:solidFill>
                <a:effectLst/>
                <a:latin typeface="Söhne"/>
              </a:rPr>
              <a:t>: Push an image or a repository to a registry.</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8</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9825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push image[:tag]</a:t>
            </a: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exec -it my-nginx /bin/bash</a:t>
            </a:r>
          </a:p>
          <a:p>
            <a:pPr marR="0" algn="l" defTabSz="914400" eaLnBrk="1" fontAlgn="auto" latinLnBrk="0" hangingPunct="1">
              <a:spcBef>
                <a:spcPts val="500"/>
              </a:spcBef>
              <a:spcAft>
                <a:spcPts val="0"/>
              </a:spcAft>
              <a:buClrTx/>
              <a:buSzTx/>
              <a:tabLst/>
            </a:pPr>
            <a:endParaRPr lang="en-US" kern="0" dirty="0">
              <a:solidFill>
                <a:srgbClr val="000000"/>
              </a:solidFill>
            </a:endParaRP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images</a:t>
            </a:r>
            <a:r>
              <a:rPr lang="en-US" b="0" i="0" dirty="0">
                <a:solidFill>
                  <a:srgbClr val="374151"/>
                </a:solidFill>
                <a:effectLst/>
                <a:latin typeface="Söhne"/>
              </a:rPr>
              <a:t>: List local images.</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435646" y="3150604"/>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images [options]</a:t>
            </a:r>
          </a:p>
        </p:txBody>
      </p:sp>
      <p:sp>
        <p:nvSpPr>
          <p:cNvPr id="6" name="Title 1">
            <a:extLst>
              <a:ext uri="{FF2B5EF4-FFF2-40B4-BE49-F238E27FC236}">
                <a16:creationId xmlns:a16="http://schemas.microsoft.com/office/drawing/2014/main" id="{8AF53834-1CC9-A44E-80B7-B5FE59980B0B}"/>
              </a:ext>
            </a:extLst>
          </p:cNvPr>
          <p:cNvSpPr txBox="1">
            <a:spLocks/>
          </p:cNvSpPr>
          <p:nvPr/>
        </p:nvSpPr>
        <p:spPr>
          <a:xfrm>
            <a:off x="205412" y="4051714"/>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a:t>
            </a:r>
            <a:r>
              <a:rPr lang="en-US" b="1" i="0" dirty="0" err="1">
                <a:effectLst/>
                <a:latin typeface="Söhne"/>
              </a:rPr>
              <a:t>rmi</a:t>
            </a:r>
            <a:r>
              <a:rPr lang="en-US" b="0" i="0" dirty="0">
                <a:solidFill>
                  <a:srgbClr val="374151"/>
                </a:solidFill>
                <a:effectLst/>
                <a:latin typeface="Söhne"/>
              </a:rPr>
              <a:t>: Remove one or more images.</a:t>
            </a:r>
            <a:endParaRPr lang="en-US" b="1" i="0" dirty="0">
              <a:effectLst/>
              <a:latin typeface="Söhne"/>
            </a:endParaRPr>
          </a:p>
        </p:txBody>
      </p:sp>
      <p:sp>
        <p:nvSpPr>
          <p:cNvPr id="9" name="TextBox 8">
            <a:extLst>
              <a:ext uri="{FF2B5EF4-FFF2-40B4-BE49-F238E27FC236}">
                <a16:creationId xmlns:a16="http://schemas.microsoft.com/office/drawing/2014/main" id="{47533C50-3DA1-57BA-23E6-BAB45D91346A}"/>
              </a:ext>
            </a:extLst>
          </p:cNvPr>
          <p:cNvSpPr txBox="1"/>
          <p:nvPr/>
        </p:nvSpPr>
        <p:spPr>
          <a:xfrm>
            <a:off x="435646" y="4755261"/>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a:t>
            </a:r>
            <a:r>
              <a:rPr kumimoji="0" lang="en-US" sz="1800" b="0" i="0" u="none" strike="noStrike" kern="0" cap="none" spc="0" normalizeH="0" baseline="0" noProof="0" dirty="0" err="1">
                <a:ln>
                  <a:noFill/>
                </a:ln>
                <a:solidFill>
                  <a:srgbClr val="000000"/>
                </a:solidFill>
                <a:effectLst/>
                <a:uLnTx/>
                <a:uFillTx/>
              </a:rPr>
              <a:t>rmi</a:t>
            </a:r>
            <a:r>
              <a:rPr kumimoji="0" lang="en-US" sz="1800" b="0" i="0" u="none" strike="noStrike" kern="0" cap="none" spc="0" normalizeH="0" baseline="0" noProof="0" dirty="0">
                <a:ln>
                  <a:noFill/>
                </a:ln>
                <a:solidFill>
                  <a:srgbClr val="000000"/>
                </a:solidFill>
                <a:effectLst/>
                <a:uLnTx/>
                <a:uFillTx/>
              </a:rPr>
              <a:t> </a:t>
            </a:r>
            <a:r>
              <a:rPr kumimoji="0" lang="en-US" sz="1800" b="0" i="0" u="none" strike="noStrike" kern="0" cap="none" spc="0" normalizeH="0" baseline="0" noProof="0" dirty="0" err="1">
                <a:ln>
                  <a:noFill/>
                </a:ln>
                <a:solidFill>
                  <a:srgbClr val="000000"/>
                </a:solidFill>
                <a:effectLst/>
                <a:uLnTx/>
                <a:uFillTx/>
              </a:rPr>
              <a:t>image_id</a:t>
            </a:r>
            <a:endParaRPr kumimoji="0" lang="en-US" sz="1800" b="0" i="0" u="none" strike="noStrike" kern="0" cap="none" spc="0" normalizeH="0" baseline="0" noProof="0" dirty="0">
              <a:ln>
                <a:noFill/>
              </a:ln>
              <a:solidFill>
                <a:srgbClr val="000000"/>
              </a:solidFill>
              <a:effectLst/>
              <a:uLnTx/>
              <a:uFillTx/>
            </a:endParaRPr>
          </a:p>
        </p:txBody>
      </p:sp>
    </p:spTree>
    <p:extLst>
      <p:ext uri="{BB962C8B-B14F-4D97-AF65-F5344CB8AC3E}">
        <p14:creationId xmlns:p14="http://schemas.microsoft.com/office/powerpoint/2010/main" val="20842137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0EFCF6-7775-4F5B-85AA-DB6E7D143330}"/>
              </a:ext>
            </a:extLst>
          </p:cNvPr>
          <p:cNvSpPr>
            <a:spLocks noGrp="1"/>
          </p:cNvSpPr>
          <p:nvPr>
            <p:ph type="title"/>
          </p:nvPr>
        </p:nvSpPr>
        <p:spPr/>
        <p:txBody>
          <a:bodyPr/>
          <a:lstStyle/>
          <a:p>
            <a:pPr algn="l"/>
            <a:r>
              <a:rPr lang="en-US" b="1" i="0" dirty="0">
                <a:effectLst/>
                <a:latin typeface="Söhne"/>
              </a:rPr>
              <a:t>docker rm</a:t>
            </a:r>
            <a:r>
              <a:rPr lang="en-US" b="0" i="0" dirty="0">
                <a:solidFill>
                  <a:srgbClr val="374151"/>
                </a:solidFill>
                <a:effectLst/>
                <a:latin typeface="Söhne"/>
              </a:rPr>
              <a:t>: Remove one or more containers.</a:t>
            </a:r>
            <a:endParaRPr lang="en-US" b="1" i="0" dirty="0">
              <a:effectLst/>
              <a:latin typeface="Söhne"/>
            </a:endParaRPr>
          </a:p>
        </p:txBody>
      </p:sp>
      <p:sp>
        <p:nvSpPr>
          <p:cNvPr id="3" name="Text Placeholder 2">
            <a:extLst>
              <a:ext uri="{FF2B5EF4-FFF2-40B4-BE49-F238E27FC236}">
                <a16:creationId xmlns:a16="http://schemas.microsoft.com/office/drawing/2014/main" id="{844BC381-D985-4327-9159-DFEA37F57B46}"/>
              </a:ext>
            </a:extLst>
          </p:cNvPr>
          <p:cNvSpPr>
            <a:spLocks noGrp="1"/>
          </p:cNvSpPr>
          <p:nvPr>
            <p:ph type="body" sz="quarter" idx="15"/>
          </p:nvPr>
        </p:nvSpPr>
        <p:spPr/>
        <p:txBody>
          <a:bodyPr/>
          <a:lstStyle/>
          <a:p>
            <a:r>
              <a:rPr lang="en-US" dirty="0"/>
              <a:t>Docker command basic</a:t>
            </a:r>
          </a:p>
        </p:txBody>
      </p:sp>
      <p:sp>
        <p:nvSpPr>
          <p:cNvPr id="5" name="Slide Number Placeholder 4">
            <a:extLst>
              <a:ext uri="{FF2B5EF4-FFF2-40B4-BE49-F238E27FC236}">
                <a16:creationId xmlns:a16="http://schemas.microsoft.com/office/drawing/2014/main" id="{CCB75A1D-4BC1-4FEA-B242-D0079F07B881}"/>
              </a:ext>
            </a:extLst>
          </p:cNvPr>
          <p:cNvSpPr>
            <a:spLocks noGrp="1"/>
          </p:cNvSpPr>
          <p:nvPr>
            <p:ph type="sldNum" sz="quarter" idx="12"/>
          </p:nvPr>
        </p:nvSpPr>
        <p:spPr/>
        <p:txBody>
          <a:bodyPr/>
          <a:lstStyle/>
          <a:p>
            <a:fld id="{4898AEC0-503E-4FA4-859C-D0F72D6E3F79}" type="slidenum">
              <a:rPr lang="en-US" noProof="1" smtClean="0"/>
              <a:pPr/>
              <a:t>9</a:t>
            </a:fld>
            <a:endParaRPr lang="en-US" noProof="1"/>
          </a:p>
        </p:txBody>
      </p:sp>
      <p:sp>
        <p:nvSpPr>
          <p:cNvPr id="4" name="TextBox 3">
            <a:extLst>
              <a:ext uri="{FF2B5EF4-FFF2-40B4-BE49-F238E27FC236}">
                <a16:creationId xmlns:a16="http://schemas.microsoft.com/office/drawing/2014/main" id="{E7EFF2AE-6615-499C-B354-295F2F3DF371}"/>
              </a:ext>
            </a:extLst>
          </p:cNvPr>
          <p:cNvSpPr txBox="1"/>
          <p:nvPr/>
        </p:nvSpPr>
        <p:spPr>
          <a:xfrm>
            <a:off x="435434" y="1351547"/>
            <a:ext cx="9500049" cy="98257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rm </a:t>
            </a:r>
            <a:r>
              <a:rPr kumimoji="0" lang="en-US" sz="1800" b="0" i="0" u="none" strike="noStrike" kern="0" cap="none" spc="0" normalizeH="0" baseline="0" noProof="0" dirty="0" err="1">
                <a:ln>
                  <a:noFill/>
                </a:ln>
                <a:solidFill>
                  <a:srgbClr val="000000"/>
                </a:solidFill>
                <a:effectLst/>
                <a:uLnTx/>
                <a:uFillTx/>
              </a:rPr>
              <a:t>container_id</a:t>
            </a: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exec -it my-nginx /bin/bash</a:t>
            </a:r>
          </a:p>
          <a:p>
            <a:pPr marR="0" algn="l" defTabSz="914400" eaLnBrk="1" fontAlgn="auto" latinLnBrk="0" hangingPunct="1">
              <a:spcBef>
                <a:spcPts val="500"/>
              </a:spcBef>
              <a:spcAft>
                <a:spcPts val="0"/>
              </a:spcAft>
              <a:buClrTx/>
              <a:buSzTx/>
              <a:tabLst/>
            </a:pPr>
            <a:endParaRPr lang="en-US" kern="0" dirty="0">
              <a:solidFill>
                <a:srgbClr val="000000"/>
              </a:solidFill>
            </a:endParaRPr>
          </a:p>
          <a:p>
            <a:pPr marR="0" algn="l" defTabSz="914400" eaLnBrk="1" fontAlgn="auto" latinLnBrk="0" hangingPunct="1">
              <a:spcBef>
                <a:spcPts val="500"/>
              </a:spcBef>
              <a:spcAft>
                <a:spcPts val="0"/>
              </a:spcAft>
              <a:buClrTx/>
              <a:buSzTx/>
              <a:tabLst/>
            </a:pPr>
            <a:endParaRPr kumimoji="0" lang="en-US" sz="1800" b="0" i="0" u="none" strike="noStrike" kern="0" cap="none" spc="0" normalizeH="0" baseline="0" noProof="0" dirty="0">
              <a:ln>
                <a:noFill/>
              </a:ln>
              <a:solidFill>
                <a:srgbClr val="000000"/>
              </a:solidFill>
              <a:effectLst/>
              <a:uLnTx/>
              <a:uFillTx/>
            </a:endParaRPr>
          </a:p>
        </p:txBody>
      </p:sp>
      <p:sp>
        <p:nvSpPr>
          <p:cNvPr id="7" name="Title 1">
            <a:extLst>
              <a:ext uri="{FF2B5EF4-FFF2-40B4-BE49-F238E27FC236}">
                <a16:creationId xmlns:a16="http://schemas.microsoft.com/office/drawing/2014/main" id="{033EE875-7E2B-D41C-8CFE-9C873072AE3F}"/>
              </a:ext>
            </a:extLst>
          </p:cNvPr>
          <p:cNvSpPr txBox="1">
            <a:spLocks/>
          </p:cNvSpPr>
          <p:nvPr/>
        </p:nvSpPr>
        <p:spPr>
          <a:xfrm>
            <a:off x="205412" y="2447057"/>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network ls</a:t>
            </a:r>
            <a:r>
              <a:rPr lang="en-US" b="0" i="0" dirty="0">
                <a:solidFill>
                  <a:srgbClr val="374151"/>
                </a:solidFill>
                <a:effectLst/>
                <a:latin typeface="Söhne"/>
              </a:rPr>
              <a:t>: List networks.</a:t>
            </a:r>
            <a:endParaRPr lang="en-US" b="1" i="0" dirty="0">
              <a:effectLst/>
              <a:latin typeface="Söhne"/>
            </a:endParaRPr>
          </a:p>
        </p:txBody>
      </p:sp>
      <p:sp>
        <p:nvSpPr>
          <p:cNvPr id="8" name="TextBox 7">
            <a:extLst>
              <a:ext uri="{FF2B5EF4-FFF2-40B4-BE49-F238E27FC236}">
                <a16:creationId xmlns:a16="http://schemas.microsoft.com/office/drawing/2014/main" id="{66D957C4-7532-65DD-2265-50C2028CC2CC}"/>
              </a:ext>
            </a:extLst>
          </p:cNvPr>
          <p:cNvSpPr txBox="1"/>
          <p:nvPr/>
        </p:nvSpPr>
        <p:spPr>
          <a:xfrm>
            <a:off x="435646" y="3150604"/>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network ls</a:t>
            </a:r>
          </a:p>
        </p:txBody>
      </p:sp>
      <p:sp>
        <p:nvSpPr>
          <p:cNvPr id="6" name="Title 1">
            <a:extLst>
              <a:ext uri="{FF2B5EF4-FFF2-40B4-BE49-F238E27FC236}">
                <a16:creationId xmlns:a16="http://schemas.microsoft.com/office/drawing/2014/main" id="{8AF53834-1CC9-A44E-80B7-B5FE59980B0B}"/>
              </a:ext>
            </a:extLst>
          </p:cNvPr>
          <p:cNvSpPr txBox="1">
            <a:spLocks/>
          </p:cNvSpPr>
          <p:nvPr/>
        </p:nvSpPr>
        <p:spPr>
          <a:xfrm>
            <a:off x="205412" y="4051714"/>
            <a:ext cx="10558800" cy="388800"/>
          </a:xfrm>
          <a:prstGeom prst="rect">
            <a:avLst/>
          </a:prstGeom>
        </p:spPr>
        <p:txBody>
          <a:bodyPr vert="horz" lIns="0" tIns="0" rIns="0" bIns="0" rtlCol="0" anchor="t" anchorCtr="0">
            <a:noAutofit/>
          </a:bodyPr>
          <a:lstStyle>
            <a:lvl1pPr algn="l" defTabSz="914333" rtl="0" eaLnBrk="1" latinLnBrk="0" hangingPunct="1">
              <a:lnSpc>
                <a:spcPct val="89000"/>
              </a:lnSpc>
              <a:spcBef>
                <a:spcPct val="0"/>
              </a:spcBef>
              <a:buNone/>
              <a:defRPr sz="2800" kern="1200" baseline="0">
                <a:solidFill>
                  <a:schemeClr val="accent1"/>
                </a:solidFill>
                <a:latin typeface="+mj-lt"/>
                <a:ea typeface="+mj-ea"/>
                <a:cs typeface="+mj-cs"/>
              </a:defRPr>
            </a:lvl1pPr>
          </a:lstStyle>
          <a:p>
            <a:pPr algn="l"/>
            <a:r>
              <a:rPr lang="en-US" b="1" i="0" dirty="0">
                <a:effectLst/>
                <a:latin typeface="Söhne"/>
              </a:rPr>
              <a:t>docker volume ls</a:t>
            </a:r>
            <a:r>
              <a:rPr lang="en-US" b="0" i="0" dirty="0">
                <a:solidFill>
                  <a:srgbClr val="374151"/>
                </a:solidFill>
                <a:effectLst/>
                <a:latin typeface="Söhne"/>
              </a:rPr>
              <a:t>: List volumes.</a:t>
            </a:r>
            <a:endParaRPr lang="en-US" b="1" i="0" dirty="0">
              <a:effectLst/>
              <a:latin typeface="Söhne"/>
            </a:endParaRPr>
          </a:p>
        </p:txBody>
      </p:sp>
      <p:sp>
        <p:nvSpPr>
          <p:cNvPr id="9" name="TextBox 8">
            <a:extLst>
              <a:ext uri="{FF2B5EF4-FFF2-40B4-BE49-F238E27FC236}">
                <a16:creationId xmlns:a16="http://schemas.microsoft.com/office/drawing/2014/main" id="{47533C50-3DA1-57BA-23E6-BAB45D91346A}"/>
              </a:ext>
            </a:extLst>
          </p:cNvPr>
          <p:cNvSpPr txBox="1"/>
          <p:nvPr/>
        </p:nvSpPr>
        <p:spPr>
          <a:xfrm>
            <a:off x="435646" y="4755261"/>
            <a:ext cx="9500049" cy="716739"/>
          </a:xfrm>
          <a:prstGeom prst="rect">
            <a:avLst/>
          </a:prstGeom>
          <a:noFill/>
        </p:spPr>
        <p:txBody>
          <a:bodyPr wrap="square" lIns="0" tIns="0" rIns="0" bIns="0" rtlCol="0">
            <a:noAutofit/>
          </a:bodyPr>
          <a:lstStyle/>
          <a:p>
            <a:pPr marR="0" algn="l" defTabSz="914400" eaLnBrk="1" fontAlgn="auto" latinLnBrk="0" hangingPunct="1">
              <a:spcBef>
                <a:spcPts val="500"/>
              </a:spcBef>
              <a:spcAft>
                <a:spcPts val="0"/>
              </a:spcAft>
              <a:buClrTx/>
              <a:buSzTx/>
              <a:tabLst/>
            </a:pPr>
            <a:r>
              <a:rPr kumimoji="0" lang="en-US" sz="1800" b="0" i="0" u="none" strike="noStrike" kern="0" cap="none" spc="0" normalizeH="0" baseline="0" noProof="0" dirty="0">
                <a:ln>
                  <a:noFill/>
                </a:ln>
                <a:solidFill>
                  <a:srgbClr val="000000"/>
                </a:solidFill>
                <a:effectLst/>
                <a:uLnTx/>
                <a:uFillTx/>
              </a:rPr>
              <a:t>docker volume ls</a:t>
            </a:r>
          </a:p>
        </p:txBody>
      </p:sp>
    </p:spTree>
    <p:extLst>
      <p:ext uri="{BB962C8B-B14F-4D97-AF65-F5344CB8AC3E}">
        <p14:creationId xmlns:p14="http://schemas.microsoft.com/office/powerpoint/2010/main" val="3313098448"/>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SAXMLTEMPLATE" val="presentation_169"/>
  <p:tag name="SAXMLCOMPANYNAME" val="bosch"/>
  <p:tag name="MLTEMPLATEVERSION" val="2.0"/>
  <p:tag name="MLLANGUAGE" val="eng"/>
  <p:tag name="SAXCONVERSION" val="2"/>
</p:tagLst>
</file>

<file path=ppt/theme/theme1.xml><?xml version="1.0" encoding="utf-8"?>
<a:theme xmlns:a="http://schemas.openxmlformats.org/drawingml/2006/main" name="Bosch 2022">
  <a:themeElements>
    <a:clrScheme name="Bosch Blau">
      <a:dk1>
        <a:sysClr val="windowText" lastClr="000000"/>
      </a:dk1>
      <a:lt1>
        <a:sysClr val="window" lastClr="FFFFFF"/>
      </a:lt1>
      <a:dk2>
        <a:srgbClr val="424C58"/>
      </a:dk2>
      <a:lt2>
        <a:srgbClr val="B2B3B5"/>
      </a:lt2>
      <a:accent1>
        <a:srgbClr val="007BC0"/>
      </a:accent1>
      <a:accent2>
        <a:srgbClr val="004975"/>
      </a:accent2>
      <a:accent3>
        <a:srgbClr val="007BC0"/>
      </a:accent3>
      <a:accent4>
        <a:srgbClr val="004975"/>
      </a:accent4>
      <a:accent5>
        <a:srgbClr val="007BC0"/>
      </a:accent5>
      <a:accent6>
        <a:srgbClr val="004975"/>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algn="l" defTabSz="914400" eaLnBrk="1" fontAlgn="auto" latinLnBrk="0" hangingPunct="1">
          <a:spcBef>
            <a:spcPts val="500"/>
          </a:spcBef>
          <a:spcAft>
            <a:spcPts val="0"/>
          </a:spcAft>
          <a:buClrTx/>
          <a:buSzTx/>
          <a:buFontTx/>
          <a:buNone/>
          <a:tabLst/>
          <a:defRPr kumimoji="0" sz="1800" b="0" i="0" u="none" strike="noStrike" kern="0" cap="none" spc="0" normalizeH="0" baseline="0" noProof="0" smtClean="0">
            <a:ln>
              <a:noFill/>
            </a:ln>
            <a:solidFill>
              <a:srgbClr val="000000"/>
            </a:solidFill>
            <a:effectLst/>
            <a:uLnTx/>
            <a:uFillTx/>
          </a:defRPr>
        </a:defPPr>
      </a:lstStyle>
    </a:txDef>
  </a:objectDefaults>
  <a:extraClrSchemeLst/>
  <a:custClrLst>
    <a:custClr name="Bosch Red 50">
      <a:srgbClr val="ED0007"/>
    </a:custClr>
    <a:custClr name="Bosch Purple 40">
      <a:srgbClr val="9E2896"/>
    </a:custClr>
    <a:custClr name="Bosch Purple 20">
      <a:srgbClr val="551151"/>
    </a:custClr>
    <a:custClr name="Bosch Blue 50">
      <a:srgbClr val="007BC0"/>
    </a:custClr>
    <a:custClr name="Bosch Blue 30">
      <a:srgbClr val="004975"/>
    </a:custClr>
    <a:custClr name="Bosch Turquoise 50">
      <a:srgbClr val="18837E"/>
    </a:custClr>
    <a:custClr name="Bosch Turquoise 30">
      <a:srgbClr val="0A4F4B"/>
    </a:custClr>
    <a:custClr name="Bosch Green 50">
      <a:srgbClr val="00884A"/>
    </a:custClr>
    <a:custClr name="Bosch Green 30">
      <a:srgbClr val="00512A"/>
    </a:custClr>
    <a:custClr name="Bosch Gray 50">
      <a:srgbClr val="71767C"/>
    </a:custClr>
  </a:custClrLst>
  <a:extLst>
    <a:ext uri="{05A4C25C-085E-4340-85A3-A5531E510DB2}">
      <thm15:themeFamily xmlns:thm15="http://schemas.microsoft.com/office/thememl/2012/main" name="template1.potx" id="{52924039-0E61-4818-99E1-D362E68D7D91}" vid="{B6C1A3BA-AF47-4731-9FD9-D2E65E1AD312}"/>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FE0F740E9BE2C147B4F80DBFAC2E5AF6" ma:contentTypeVersion="14" ma:contentTypeDescription="Create a new document." ma:contentTypeScope="" ma:versionID="1885545cd33a1fa20c74959406c05c3c">
  <xsd:schema xmlns:xsd="http://www.w3.org/2001/XMLSchema" xmlns:xs="http://www.w3.org/2001/XMLSchema" xmlns:p="http://schemas.microsoft.com/office/2006/metadata/properties" xmlns:ns2="cf02c56a-2735-4c12-b4a6-1ca031bd9677" xmlns:ns3="629f471e-c489-47d7-a648-c0b2393b896d" targetNamespace="http://schemas.microsoft.com/office/2006/metadata/properties" ma:root="true" ma:fieldsID="ed86a63c6dfa92fa827d4eab0b2eb4d4" ns2:_="" ns3:_="">
    <xsd:import namespace="cf02c56a-2735-4c12-b4a6-1ca031bd9677"/>
    <xsd:import namespace="629f471e-c489-47d7-a648-c0b2393b896d"/>
    <xsd:element name="properties">
      <xsd:complexType>
        <xsd:sequence>
          <xsd:element name="documentManagement">
            <xsd:complexType>
              <xsd:all>
                <xsd:element ref="ns2:MediaServiceMetadata" minOccurs="0"/>
                <xsd:element ref="ns2:MediaServiceFastMetadata" minOccurs="0"/>
                <xsd:element ref="ns3:SharedWithUsers" minOccurs="0"/>
                <xsd:element ref="ns3:SharedWithDetails" minOccurs="0"/>
                <xsd:element ref="ns2:lcf76f155ced4ddcb4097134ff3c332f" minOccurs="0"/>
                <xsd:element ref="ns3:TaxCatchAll" minOccurs="0"/>
                <xsd:element ref="ns2:MediaServiceDateTaken" minOccurs="0"/>
                <xsd:element ref="ns2:MediaServiceLocation" minOccurs="0"/>
                <xsd:element ref="ns2:MediaServiceGenerationTime" minOccurs="0"/>
                <xsd:element ref="ns2:MediaServiceEventHashCode" minOccurs="0"/>
                <xsd:element ref="ns2:MediaServiceOCR" minOccurs="0"/>
                <xsd:element ref="ns2:MediaLengthInSecond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cf02c56a-2735-4c12-b4a6-1ca031bd967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lcf76f155ced4ddcb4097134ff3c332f" ma:index="13" nillable="true" ma:taxonomy="true" ma:internalName="lcf76f155ced4ddcb4097134ff3c332f" ma:taxonomyFieldName="MediaServiceImageTags" ma:displayName="Image Tags" ma:readOnly="false" ma:fieldId="{5cf76f15-5ced-4ddc-b409-7134ff3c332f}" ma:taxonomyMulti="true" ma:sspId="ce50c28b-242c-4b51-be91-908d422433a4" ma:termSetId="09814cd3-568e-fe90-9814-8d621ff8fb84" ma:anchorId="fba54fb3-c3e1-fe81-a776-ca4b69148c4d" ma:open="true" ma:isKeyword="false">
      <xsd:complexType>
        <xsd:sequence>
          <xsd:element ref="pc:Terms" minOccurs="0" maxOccurs="1"/>
        </xsd:sequence>
      </xsd:complexType>
    </xsd:element>
    <xsd:element name="MediaServiceDateTaken" ma:index="15" nillable="true" ma:displayName="MediaServiceDateTaken" ma:hidden="true" ma:internalName="MediaServiceDateTaken" ma:readOnly="true">
      <xsd:simpleType>
        <xsd:restriction base="dms:Text"/>
      </xsd:simpleType>
    </xsd:element>
    <xsd:element name="MediaServiceLocation" ma:index="16" nillable="true" ma:displayName="Location" ma:internalName="MediaServiceLocation" ma:readOnly="true">
      <xsd:simpleType>
        <xsd:restriction base="dms:Text"/>
      </xsd:simpleType>
    </xsd:element>
    <xsd:element name="MediaServiceGenerationTime" ma:index="17" nillable="true" ma:displayName="MediaServiceGenerationTime" ma:hidden="true" ma:internalName="MediaServiceGenerationTime" ma:readOnly="true">
      <xsd:simpleType>
        <xsd:restriction base="dms:Text"/>
      </xsd:simpleType>
    </xsd:element>
    <xsd:element name="MediaServiceEventHashCode" ma:index="18" nillable="true" ma:displayName="MediaServiceEventHashCode" ma:hidden="true" ma:internalName="MediaServiceEventHashCode" ma:readOnly="true">
      <xsd:simpleType>
        <xsd:restriction base="dms:Text"/>
      </xsd:simpleType>
    </xsd:element>
    <xsd:element name="MediaServiceOCR" ma:index="19" nillable="true" ma:displayName="Extracted Text" ma:internalName="MediaServiceOCR" ma:readOnly="true">
      <xsd:simpleType>
        <xsd:restriction base="dms:Note">
          <xsd:maxLength value="255"/>
        </xsd:restriction>
      </xsd:simpleType>
    </xsd:element>
    <xsd:element name="MediaLengthInSeconds" ma:index="20" nillable="true" ma:displayName="MediaLengthInSeconds" ma:hidden="true" ma:internalName="MediaLengthInSeconds" ma:readOnly="true">
      <xsd:simpleType>
        <xsd:restriction base="dms:Unknown"/>
      </xsd:simpleType>
    </xsd:element>
    <xsd:element name="MediaServiceObjectDetectorVersions" ma:index="21"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29f471e-c489-47d7-a648-c0b2393b896d" elementFormDefault="qualified">
    <xsd:import namespace="http://schemas.microsoft.com/office/2006/documentManagement/types"/>
    <xsd:import namespace="http://schemas.microsoft.com/office/infopath/2007/PartnerControls"/>
    <xsd:element name="SharedWithUsers" ma:index="1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1" nillable="true" ma:displayName="Shared With Details" ma:internalName="SharedWithDetails" ma:readOnly="true">
      <xsd:simpleType>
        <xsd:restriction base="dms:Note">
          <xsd:maxLength value="255"/>
        </xsd:restriction>
      </xsd:simpleType>
    </xsd:element>
    <xsd:element name="TaxCatchAll" ma:index="14" nillable="true" ma:displayName="Taxonomy Catch All Column" ma:hidden="true" ma:list="{97432060-136b-4c72-9d21-5e0e4775cbcb}" ma:internalName="TaxCatchAll" ma:showField="CatchAllData" ma:web="629f471e-c489-47d7-a648-c0b2393b896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sax_Colors>
  <Line size="7">
    <Color val="9e2896" tooltip="Bosch Purple 40"/>
    <Color val="551151" tooltip="Bosch Purple 20"/>
  </Line>
  <Line size="7">
    <Color val="007bc0" tooltip="Bosch Blue 50"/>
    <Color val="004975" tooltip="Bosch Blue 30"/>
  </Line>
  <Line size="7">
    <Color val="18837e" tooltip="Bosch Turquoise 50"/>
    <Color val="0a4f4b" tooltip="Bosch Turquoise 30"/>
  </Line>
  <Line size="7">
    <Color val="00884a" tooltip="Bosch Green 50"/>
    <Color val="00512a" tooltip="Bosch Green 30"/>
  </Line>
</sax_Colors>
</file>

<file path=customXml/item3.xml><?xml version="1.0" encoding="utf-8"?>
<saxML>
  <saxMLTemplate>presentation_169</saxMLTemplate>
  <Variablen>
    <Variable>
      <Name>attachmentremark</Name>
      <OrgInhalt/>
      <Wert/>
      <Platzhalter>False</Platzhalter>
      <DocDatenDialog>True</DocDatenDialog>
      <Label>Attachment</Label>
      <FrageVar>False</FrageVar>
      <Prefix/>
      <Suffix/>
      <WegfallVar/>
      <MussFeld>False</MussFeld>
      <InDokument>True</InDokument>
      <Sektion>AttachmentRemark</Sektion>
      <Reihenfolge>0</Reihenfolge>
    </Variable>
    <Variable>
      <Name>departmentshort</Name>
      <OrgInhalt>MS/EAE11-XC</OrgInhalt>
      <Wert>MS/EAE11-XC</Wert>
      <Platzhalter>False</Platzhalter>
      <DocDatenDialog>True</DocDatenDialog>
      <Label>Authoring</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Internal</OrgInhalt>
      <Wert>Internal</Wert>
      <Platzhalter>False</Platzhalter>
      <DocDatenDialog>True</DocDatenDialog>
      <Label>Notation of confidentiality</Label>
      <FrageVar>False</FrageVar>
      <Prefix/>
      <Suffix/>
      <WegfallVar/>
      <ComboBox>
        <Option>Internal</Option>
        <Option>Confidential</Option>
        <Option>Strictly confidential</Option>
        <Option/>
      </ComboBox>
      <MussFeld>False</MussFeld>
      <InDokument>True</InDokument>
      <Sektion>Bosch_footer_1</Sektion>
      <Reihenfolge>0</Reihenfolge>
    </Variable>
    <Variable>
      <Name>copyright</Name>
      <OrgInhalt>© Bosch Global Software Technologies Company Limited 2023. All rights reserved, also regarding any disposal, exploitation, reproduction, editing, distribution, as well as in the event of applications for industrial property rights.</OrgInhalt>
      <Wert>© Bosch Global Software Technologies Company Limited 2023. All rights reserved, also regarding any disposal, exploitation, reproduction, editing, distribution, as well as in the event of applications for industrial property rights.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2023-03-09</OrgInhalt>
      <Wert>2023-03-09</Wert>
      <Platzhalter>False</Platzhalter>
      <DocDatenDialog>True</DocDatenDialog>
      <Label>Date</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Filing note</Label>
      <FrageVar>False</FrageVar>
      <Prefix/>
      <Suffix/>
      <WegfallVar/>
      <MussFeld>False</MussFeld>
      <InDokument>True</InDokument>
      <Sektion>Bosch_footer_2</Sektion>
      <Reihenfolge>0</Reihenfolge>
    </Variable>
  </Variablen>
</saxML>
</file>

<file path=customXml/item4.xml><?xml version="1.0" encoding="utf-8"?>
<p:properties xmlns:p="http://schemas.microsoft.com/office/2006/metadata/properties" xmlns:xsi="http://www.w3.org/2001/XMLSchema-instance" xmlns:pc="http://schemas.microsoft.com/office/infopath/2007/PartnerControls">
  <documentManagement>
    <TaxCatchAll xmlns="629f471e-c489-47d7-a648-c0b2393b896d" xsi:nil="true"/>
    <lcf76f155ced4ddcb4097134ff3c332f xmlns="cf02c56a-2735-4c12-b4a6-1ca031bd9677">
      <Terms xmlns="http://schemas.microsoft.com/office/infopath/2007/PartnerControls"/>
    </lcf76f155ced4ddcb4097134ff3c332f>
    <SharedWithUsers xmlns="629f471e-c489-47d7-a648-c0b2393b896d">
      <UserInfo>
        <DisplayName>EAE31_VW Baseline Members</DisplayName>
        <AccountId>63</AccountId>
        <AccountType/>
      </UserInfo>
      <UserInfo>
        <DisplayName>EAE31_EAE32_Intern Members</DisplayName>
        <AccountId>64</AccountId>
        <AccountType/>
      </UserInfo>
    </SharedWithUsers>
  </documentManagement>
</p:properties>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E25C05B-6FC5-499B-B8E3-FDB1C66A8BF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cf02c56a-2735-4c12-b4a6-1ca031bd9677"/>
    <ds:schemaRef ds:uri="629f471e-c489-47d7-a648-c0b2393b896d"/>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D0252559-44F8-474C-B66D-E357B88E32C2}">
  <ds:schemaRefs/>
</ds:datastoreItem>
</file>

<file path=customXml/itemProps3.xml><?xml version="1.0" encoding="utf-8"?>
<ds:datastoreItem xmlns:ds="http://schemas.openxmlformats.org/officeDocument/2006/customXml" ds:itemID="{304CF217-3C90-4AA0-B541-CE45F9BD305E}">
  <ds:schemaRefs/>
</ds:datastoreItem>
</file>

<file path=customXml/itemProps4.xml><?xml version="1.0" encoding="utf-8"?>
<ds:datastoreItem xmlns:ds="http://schemas.openxmlformats.org/officeDocument/2006/customXml" ds:itemID="{6E8380CA-BB51-48D5-8E05-5223C52449EB}">
  <ds:schemaRefs>
    <ds:schemaRef ds:uri="http://schemas.microsoft.com/office/2006/metadata/properties"/>
    <ds:schemaRef ds:uri="http://schemas.microsoft.com/office/infopath/2007/PartnerControls"/>
    <ds:schemaRef ds:uri="629f471e-c489-47d7-a648-c0b2393b896d"/>
    <ds:schemaRef ds:uri="cf02c56a-2735-4c12-b4a6-1ca031bd9677"/>
  </ds:schemaRefs>
</ds:datastoreItem>
</file>

<file path=customXml/itemProps5.xml><?xml version="1.0" encoding="utf-8"?>
<ds:datastoreItem xmlns:ds="http://schemas.openxmlformats.org/officeDocument/2006/customXml" ds:itemID="{FFC1A364-358C-4674-ADE2-357C195155CC}">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presentation_169_1</Template>
  <TotalTime>9835</TotalTime>
  <Words>3172</Words>
  <Application>Microsoft Office PowerPoint</Application>
  <PresentationFormat>Custom</PresentationFormat>
  <Paragraphs>429</Paragraphs>
  <Slides>54</Slides>
  <Notes>0</Notes>
  <HiddenSlides>0</HiddenSlides>
  <MMClips>1</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54</vt:i4>
      </vt:variant>
    </vt:vector>
  </HeadingPairs>
  <TitlesOfParts>
    <vt:vector size="63" baseType="lpstr">
      <vt:lpstr>Arial</vt:lpstr>
      <vt:lpstr>Bosch Office Sans</vt:lpstr>
      <vt:lpstr>Calibri</vt:lpstr>
      <vt:lpstr>Lucida Console</vt:lpstr>
      <vt:lpstr>Söhne</vt:lpstr>
      <vt:lpstr>Söhne Mono</vt:lpstr>
      <vt:lpstr>Symbol</vt:lpstr>
      <vt:lpstr>Wingdings</vt:lpstr>
      <vt:lpstr>Bosch 2022</vt:lpstr>
      <vt:lpstr>Docker basic practice</vt:lpstr>
      <vt:lpstr> </vt:lpstr>
      <vt:lpstr>https://docs.docker.com/get-docker/ </vt:lpstr>
      <vt:lpstr>docker run: Create and start a new container from an image.</vt:lpstr>
      <vt:lpstr>docker ps: List running containers.</vt:lpstr>
      <vt:lpstr>docker stop: Stop a running container.</vt:lpstr>
      <vt:lpstr>docker exec: Run a command in a running container.</vt:lpstr>
      <vt:lpstr>docker push: Push an image or a repository to a registry.</vt:lpstr>
      <vt:lpstr>docker rm: Remove one or more containers.</vt:lpstr>
      <vt:lpstr>docker-compose up: Create and start containers defined in the docker-compose.yml file.</vt:lpstr>
      <vt:lpstr>docker info: Display system-wide information.</vt:lpstr>
      <vt:lpstr>https://hub.docker.com/</vt:lpstr>
      <vt:lpstr>1. Running Containers:</vt:lpstr>
      <vt:lpstr>2. Interacting with Containers:</vt:lpstr>
      <vt:lpstr>2. Interacting with Containers:</vt:lpstr>
      <vt:lpstr>3. Managing Images:</vt:lpstr>
      <vt:lpstr>Create the docker file: </vt:lpstr>
      <vt:lpstr>PowerPoint Presentation</vt:lpstr>
      <vt:lpstr>Create the docker file: </vt:lpstr>
      <vt:lpstr>Create the docker file: </vt:lpstr>
      <vt:lpstr>Some others useful command in docker file </vt:lpstr>
      <vt:lpstr>Different between CMD and ENTRYPOINT</vt:lpstr>
      <vt:lpstr>Different between CMD and ENTRYPOINT</vt:lpstr>
      <vt:lpstr>Push image to docker hub</vt:lpstr>
      <vt:lpstr>Push image to docker hub</vt:lpstr>
      <vt:lpstr>Build multi platform images</vt:lpstr>
      <vt:lpstr>Buildx solution</vt:lpstr>
      <vt:lpstr>Buildx solution</vt:lpstr>
      <vt:lpstr>Buildx solution</vt:lpstr>
      <vt:lpstr>PowerPoint Presentation</vt:lpstr>
      <vt:lpstr>1. Networking  1.1 Understanding</vt:lpstr>
      <vt:lpstr>1. Networking  1.2 Expose </vt:lpstr>
      <vt:lpstr>1. Networking  1.2 Expose</vt:lpstr>
      <vt:lpstr>1. Networking  1.3 Linking containers</vt:lpstr>
      <vt:lpstr>2. Volume</vt:lpstr>
      <vt:lpstr>2. Volume mount and bind mount different</vt:lpstr>
      <vt:lpstr>2. Volume mounts and bind mounts different</vt:lpstr>
      <vt:lpstr>2. Volume mounts and bind mounts different</vt:lpstr>
      <vt:lpstr>2. Volume mounts and bind mounts different</vt:lpstr>
      <vt:lpstr>2. Volume mounts example</vt:lpstr>
      <vt:lpstr>2. Bind mounts example</vt:lpstr>
      <vt:lpstr>2. Bind mounts access to HW peripheral</vt:lpstr>
      <vt:lpstr>2. Bind mounts access to HW peripheral</vt:lpstr>
      <vt:lpstr>2. Bind mounts access to HW peripheral</vt:lpstr>
      <vt:lpstr>2. Bind mounts access to HW peripheral</vt:lpstr>
      <vt:lpstr>PowerPoint Presentation</vt:lpstr>
      <vt:lpstr>Overview</vt:lpstr>
      <vt:lpstr>Advantage points</vt:lpstr>
      <vt:lpstr>Docker-compose.yaml file</vt:lpstr>
      <vt:lpstr>Docker-compose.yaml file</vt:lpstr>
      <vt:lpstr>Example 1: Docker Compose example that includes a web application using Node.js and a MongoDB database. In this example, we'll use Express.js for the web application and the official MongoDB image for the database.</vt:lpstr>
      <vt:lpstr>Docker-compose.yml</vt:lpstr>
      <vt:lpstr>Docker-compose.yml</vt:lpstr>
      <vt:lpstr>Docker-compose.yml</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CUBAS tooling </dc:title>
  <dc:creator>Nguyen Duc Thinh (MS/EAE31-XC)</dc:creator>
  <cp:lastModifiedBy>Admin</cp:lastModifiedBy>
  <cp:revision>31</cp:revision>
  <dcterms:created xsi:type="dcterms:W3CDTF">2023-03-09T06:17:05Z</dcterms:created>
  <dcterms:modified xsi:type="dcterms:W3CDTF">2024-01-07T17:08:31Z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0x010100FE0F740E9BE2C147B4F80DBFAC2E5AF6</vt:lpwstr>
  </property>
  <property fmtid="{D5CDD505-2E9C-101B-9397-08002B2CF9AE}" pid="9" name="MediaServiceImageTags">
    <vt:lpwstr/>
  </property>
</Properties>
</file>